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27" r:id="rId4"/>
  </p:sldMasterIdLst>
  <p:notesMasterIdLst>
    <p:notesMasterId r:id="rId11"/>
  </p:notesMasterIdLst>
  <p:handoutMasterIdLst>
    <p:handoutMasterId r:id="rId12"/>
  </p:handoutMasterIdLst>
  <p:sldIdLst>
    <p:sldId id="1272" r:id="rId5"/>
    <p:sldId id="1273" r:id="rId6"/>
    <p:sldId id="1274" r:id="rId7"/>
    <p:sldId id="1275" r:id="rId8"/>
    <p:sldId id="1276" r:id="rId9"/>
    <p:sldId id="1277" r:id="rId10"/>
  </p:sldIdLst>
  <p:sldSz cx="9144000" cy="5143500" type="screen16x9"/>
  <p:notesSz cx="6858000" cy="9144000"/>
  <p:defaultTextStyle>
    <a:defPPr>
      <a:defRPr lang="en-US"/>
    </a:defPPr>
    <a:lvl1pPr marL="0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8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2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5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9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3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7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70" algn="l" defTabSz="457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" userDrawn="1">
          <p15:clr>
            <a:srgbClr val="A4A3A4"/>
          </p15:clr>
        </p15:guide>
        <p15:guide id="2" pos="5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969696"/>
    <a:srgbClr val="C75B11"/>
    <a:srgbClr val="0083BD"/>
    <a:srgbClr val="9DC3DE"/>
    <a:srgbClr val="0083BE"/>
    <a:srgbClr val="00305E"/>
    <a:srgbClr val="C75B12"/>
    <a:srgbClr val="4D4F53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C6B9B-6C37-41F0-8F3B-2997AF4B158E}" v="44" dt="2024-01-30T12:02:10.373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1914" y="444"/>
      </p:cViewPr>
      <p:guideLst>
        <p:guide orient="horz" pos="420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C2F5-FDBB-9342-AA40-C84BFA44D996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42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454F-62E7-544B-AFCB-4DE1C0B1F391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B896-37E8-B745-8D37-761DA2439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8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8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2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5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9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3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7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0" algn="l" defTabSz="4571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4B896-37E8-B745-8D37-761DA24390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5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4B896-37E8-B745-8D37-761DA24390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9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4B896-37E8-B745-8D37-761DA24390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4B896-37E8-B745-8D37-761DA24390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8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5A1E4D-2C9D-4E05-BE88-B599E729A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16" y="-81642"/>
            <a:ext cx="2258906" cy="52578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BBB0D03-AD30-4949-9453-3B7221BDD71C}"/>
              </a:ext>
            </a:extLst>
          </p:cNvPr>
          <p:cNvSpPr/>
          <p:nvPr userDrawn="1"/>
        </p:nvSpPr>
        <p:spPr>
          <a:xfrm>
            <a:off x="0" y="3668212"/>
            <a:ext cx="685801" cy="1475288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06E9C-E935-44FC-BF50-D4E44E5FA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88" b="25035"/>
          <a:stretch/>
        </p:blipFill>
        <p:spPr>
          <a:xfrm>
            <a:off x="8014547" y="4324351"/>
            <a:ext cx="888153" cy="381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950B76-9539-4C4E-865F-044D6FEE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390" y="2724150"/>
            <a:ext cx="8534400" cy="993775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57B02E3-C2B2-4AF7-AD90-A9F93CA9B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390" y="3802413"/>
            <a:ext cx="8503350" cy="332140"/>
          </a:xfrm>
        </p:spPr>
        <p:txBody>
          <a:bodyPr wrap="none">
            <a:noAutofit/>
          </a:bodyPr>
          <a:lstStyle>
            <a:lvl1pPr marL="0" indent="0" algn="l">
              <a:buNone/>
              <a:defRPr sz="12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JANE SMITH, MARKETING DIRECTOR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978266-F1A4-46D4-AF12-5BFCDA54A1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396" y="2308045"/>
            <a:ext cx="648802" cy="239213"/>
          </a:xfrm>
        </p:spPr>
        <p:txBody>
          <a:bodyPr wrap="none">
            <a:noAutofit/>
          </a:bodyPr>
          <a:lstStyle>
            <a:lvl1pPr marL="0" indent="0" algn="ctr">
              <a:buNone/>
              <a:defRPr sz="12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11.30.19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49A565-AE3D-4AE2-97A3-1746DC0C1005}"/>
              </a:ext>
            </a:extLst>
          </p:cNvPr>
          <p:cNvCxnSpPr>
            <a:cxnSpLocks/>
          </p:cNvCxnSpPr>
          <p:nvPr userDrawn="1"/>
        </p:nvCxnSpPr>
        <p:spPr>
          <a:xfrm>
            <a:off x="665416" y="2560586"/>
            <a:ext cx="5908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2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ernate -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9FFA0-AACA-4A44-B635-649D45B76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C430E2-48B4-2444-B3B2-836DF1BDE1D5}"/>
              </a:ext>
            </a:extLst>
          </p:cNvPr>
          <p:cNvCxnSpPr>
            <a:cxnSpLocks/>
          </p:cNvCxnSpPr>
          <p:nvPr userDrawn="1"/>
        </p:nvCxnSpPr>
        <p:spPr>
          <a:xfrm>
            <a:off x="3048000" y="1962150"/>
            <a:ext cx="83988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6">
            <a:extLst>
              <a:ext uri="{FF2B5EF4-FFF2-40B4-BE49-F238E27FC236}">
                <a16:creationId xmlns:a16="http://schemas.microsoft.com/office/drawing/2014/main" id="{D7F337B8-B7B6-A040-BE46-B3B93A0AE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2114550"/>
            <a:ext cx="5410200" cy="857250"/>
          </a:xfrm>
        </p:spPr>
        <p:txBody>
          <a:bodyPr anchor="t" anchorCtr="0"/>
          <a:lstStyle>
            <a:lvl1pPr>
              <a:defRPr sz="2800">
                <a:solidFill>
                  <a:srgbClr val="00305E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DEB0C0AF-AA77-F840-A6BF-93FA01086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3181350"/>
            <a:ext cx="5410200" cy="259379"/>
          </a:xfrm>
        </p:spPr>
        <p:txBody>
          <a:bodyPr/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6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3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73F303-2848-434E-9E01-F7426E277822}"/>
              </a:ext>
            </a:extLst>
          </p:cNvPr>
          <p:cNvCxnSpPr/>
          <p:nvPr userDrawn="1"/>
        </p:nvCxnSpPr>
        <p:spPr>
          <a:xfrm>
            <a:off x="3125289" y="1292186"/>
            <a:ext cx="0" cy="3405060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CD7B6C-9254-0143-8406-C199008C85BB}"/>
              </a:ext>
            </a:extLst>
          </p:cNvPr>
          <p:cNvCxnSpPr/>
          <p:nvPr userDrawn="1"/>
        </p:nvCxnSpPr>
        <p:spPr>
          <a:xfrm>
            <a:off x="6015809" y="1261269"/>
            <a:ext cx="0" cy="3405060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0EFF63C-6B85-994B-8051-10D7C579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731" y="1657350"/>
            <a:ext cx="2438400" cy="2971800"/>
          </a:xfrm>
        </p:spPr>
        <p:txBody>
          <a:bodyPr>
            <a:noAutofit/>
          </a:bodyPr>
          <a:lstStyle>
            <a:lvl1pPr marL="171450" indent="-171450">
              <a:buClr>
                <a:srgbClr val="E98300"/>
              </a:buClr>
              <a:buFont typeface="Arial" panose="020B0604020202020204" pitchFamily="34" charset="0"/>
              <a:buChar char="•"/>
              <a:defRPr sz="13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 lorem </a:t>
            </a:r>
            <a:r>
              <a:rPr lang="en-US" err="1"/>
              <a:t>ipsem</a:t>
            </a:r>
            <a:endParaRPr lang="en-US"/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dolore lorem </a:t>
            </a:r>
            <a:r>
              <a:rPr lang="en-US" err="1"/>
              <a:t>ipsem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FEDD8A42-2D24-9746-AC01-4DF7EA3AB0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171" y="1657350"/>
            <a:ext cx="2438400" cy="2971800"/>
          </a:xfrm>
        </p:spPr>
        <p:txBody>
          <a:bodyPr>
            <a:noAutofit/>
          </a:bodyPr>
          <a:lstStyle>
            <a:lvl1pPr marL="171450" indent="-171450">
              <a:buClr>
                <a:srgbClr val="E98300"/>
              </a:buClr>
              <a:buFont typeface="Arial" panose="020B0604020202020204" pitchFamily="34" charset="0"/>
              <a:buChar char="•"/>
              <a:defRPr sz="13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 lorem </a:t>
            </a:r>
            <a:r>
              <a:rPr lang="en-US" err="1"/>
              <a:t>ipsem</a:t>
            </a:r>
            <a:endParaRPr lang="en-US"/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dolore lorem </a:t>
            </a:r>
            <a:r>
              <a:rPr lang="en-US" err="1"/>
              <a:t>ipsem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B2ED7014-583E-3649-B5AC-5489BD04A6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4771" y="1657350"/>
            <a:ext cx="2438400" cy="2971800"/>
          </a:xfrm>
        </p:spPr>
        <p:txBody>
          <a:bodyPr>
            <a:noAutofit/>
          </a:bodyPr>
          <a:lstStyle>
            <a:lvl1pPr marL="171450" indent="-171450">
              <a:buClr>
                <a:srgbClr val="E98300"/>
              </a:buClr>
              <a:buFont typeface="Arial" panose="020B0604020202020204" pitchFamily="34" charset="0"/>
              <a:buChar char="•"/>
              <a:defRPr sz="13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 lorem </a:t>
            </a:r>
            <a:r>
              <a:rPr lang="en-US" err="1"/>
              <a:t>ipsem</a:t>
            </a:r>
            <a:endParaRPr lang="en-US"/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dolore lorem </a:t>
            </a:r>
            <a:r>
              <a:rPr lang="en-US" err="1"/>
              <a:t>ipsem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2333D-D3C3-4813-841D-47CB6A1F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3C1B8A1-ABB0-4D5F-9E0D-BCEF2865EF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568" y="1312476"/>
            <a:ext cx="2450933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6EF6CD2-7C36-4227-A8A4-EF782ADE1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1" y="1315811"/>
            <a:ext cx="2450933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F37B3583-36B1-459F-ACC2-635215779B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4771" y="1310481"/>
            <a:ext cx="2450933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0763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4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F2883-66AB-7C41-AC97-5F22251B3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" y="-1"/>
            <a:ext cx="9143532" cy="2419351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399D8011-AEA6-744E-956F-34E767BBEBF9}"/>
              </a:ext>
            </a:extLst>
          </p:cNvPr>
          <p:cNvSpPr/>
          <p:nvPr userDrawn="1"/>
        </p:nvSpPr>
        <p:spPr>
          <a:xfrm>
            <a:off x="234" y="1710607"/>
            <a:ext cx="9143766" cy="708743"/>
          </a:xfrm>
          <a:custGeom>
            <a:avLst/>
            <a:gdLst/>
            <a:ahLst/>
            <a:cxnLst/>
            <a:rect l="l" t="t" r="r" b="b"/>
            <a:pathLst>
              <a:path w="20104100" h="1558290">
                <a:moveTo>
                  <a:pt x="0" y="1558067"/>
                </a:moveTo>
                <a:lnTo>
                  <a:pt x="20104099" y="1558067"/>
                </a:lnTo>
                <a:lnTo>
                  <a:pt x="20104099" y="0"/>
                </a:lnTo>
                <a:lnTo>
                  <a:pt x="0" y="0"/>
                </a:lnTo>
                <a:lnTo>
                  <a:pt x="0" y="1558067"/>
                </a:lnTo>
                <a:close/>
              </a:path>
            </a:pathLst>
          </a:custGeom>
          <a:solidFill>
            <a:srgbClr val="00305E">
              <a:alpha val="70000"/>
            </a:srgbClr>
          </a:solidFill>
        </p:spPr>
        <p:txBody>
          <a:bodyPr wrap="square" lIns="0" tIns="0" rIns="0" bIns="0" rtlCol="0"/>
          <a:lstStyle/>
          <a:p>
            <a:pPr defTabSz="554492"/>
            <a:endParaRPr sz="662" dirty="0">
              <a:solidFill>
                <a:srgbClr val="0083B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E2A2E-107D-CA48-ACFE-DF38D2EB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043604-BD4D-294C-946F-EA22F8721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201" y="1885950"/>
            <a:ext cx="1793875" cy="43815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399F2E6-EFC2-A14C-9ABC-CB47DE171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901" y="1885950"/>
            <a:ext cx="1793875" cy="43815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E0C8D6E-2E71-5C42-A3C1-FDD51EC3D9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601" y="1885950"/>
            <a:ext cx="1793875" cy="43815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80F91BB-C643-B146-A8EC-E45F8D3AA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7300" y="1885950"/>
            <a:ext cx="1793875" cy="43815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54CA3F-3E5B-024A-A585-C5A32659C03E}"/>
              </a:ext>
            </a:extLst>
          </p:cNvPr>
          <p:cNvCxnSpPr>
            <a:cxnSpLocks/>
          </p:cNvCxnSpPr>
          <p:nvPr userDrawn="1"/>
        </p:nvCxnSpPr>
        <p:spPr>
          <a:xfrm>
            <a:off x="4649045" y="2584833"/>
            <a:ext cx="0" cy="2274951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2C27E4-B532-5943-9CEF-9BC89C79C6E2}"/>
              </a:ext>
            </a:extLst>
          </p:cNvPr>
          <p:cNvCxnSpPr>
            <a:cxnSpLocks/>
          </p:cNvCxnSpPr>
          <p:nvPr userDrawn="1"/>
        </p:nvCxnSpPr>
        <p:spPr>
          <a:xfrm>
            <a:off x="2475592" y="2584833"/>
            <a:ext cx="0" cy="2274951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1C995A-8051-044E-BF85-CC09AAF43276}"/>
              </a:ext>
            </a:extLst>
          </p:cNvPr>
          <p:cNvCxnSpPr>
            <a:cxnSpLocks/>
          </p:cNvCxnSpPr>
          <p:nvPr userDrawn="1"/>
        </p:nvCxnSpPr>
        <p:spPr>
          <a:xfrm>
            <a:off x="6822498" y="2584833"/>
            <a:ext cx="0" cy="2274951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00BB8E03-B3A7-2145-A1AE-0C398B436D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510" y="2584833"/>
            <a:ext cx="1844713" cy="2274951"/>
          </a:xfrm>
        </p:spPr>
        <p:txBody>
          <a:bodyPr/>
          <a:lstStyle>
            <a:lvl1pPr marL="171450" indent="-171450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2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1D728778-6B43-644E-B0F6-51BDDD55C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0750" y="2584833"/>
            <a:ext cx="1844713" cy="2274951"/>
          </a:xfrm>
        </p:spPr>
        <p:txBody>
          <a:bodyPr/>
          <a:lstStyle>
            <a:lvl1pPr marL="171450" indent="-171450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2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A3ED0D55-92A6-3945-870C-23F5C9A50C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30" y="2584833"/>
            <a:ext cx="1844713" cy="2274951"/>
          </a:xfrm>
        </p:spPr>
        <p:txBody>
          <a:bodyPr/>
          <a:lstStyle>
            <a:lvl1pPr marL="171450" indent="-171450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2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15211117-7A1E-5F46-B15D-8FA6E0EEBA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9390" y="2584833"/>
            <a:ext cx="1844713" cy="2274951"/>
          </a:xfrm>
        </p:spPr>
        <p:txBody>
          <a:bodyPr/>
          <a:lstStyle>
            <a:lvl1pPr marL="171450" indent="-171450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2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Icon -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 userDrawn="1"/>
        </p:nvSpPr>
        <p:spPr>
          <a:xfrm>
            <a:off x="-12070" y="-18100"/>
            <a:ext cx="3060070" cy="5159652"/>
          </a:xfrm>
          <a:prstGeom prst="rect">
            <a:avLst/>
          </a:prstGeom>
          <a:solidFill>
            <a:srgbClr val="0083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070" y="1948"/>
            <a:ext cx="1536070" cy="1958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6" y="1980835"/>
            <a:ext cx="2232893" cy="142911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370012"/>
            <a:ext cx="5365984" cy="3563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199" y="819150"/>
            <a:ext cx="5365985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231E13-BA06-41C0-9983-C77AD0FA0D28}"/>
              </a:ext>
            </a:extLst>
          </p:cNvPr>
          <p:cNvSpPr/>
          <p:nvPr userDrawn="1"/>
        </p:nvSpPr>
        <p:spPr>
          <a:xfrm>
            <a:off x="926272" y="895350"/>
            <a:ext cx="1029944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86F68D1-F013-4DBA-8D22-43E4EAB4A1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5071" y="998108"/>
            <a:ext cx="809242" cy="838200"/>
          </a:xfrm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Service or Industry 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A827E60-FB74-40BA-BC7D-56614AE2D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157" y="3428635"/>
            <a:ext cx="2290043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94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out Icon -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 userDrawn="1"/>
        </p:nvSpPr>
        <p:spPr>
          <a:xfrm>
            <a:off x="-12070" y="-18100"/>
            <a:ext cx="3060070" cy="5159652"/>
          </a:xfrm>
          <a:prstGeom prst="rect">
            <a:avLst/>
          </a:prstGeom>
          <a:solidFill>
            <a:srgbClr val="0083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070" y="1948"/>
            <a:ext cx="1536070" cy="1958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6" y="274638"/>
            <a:ext cx="2232894" cy="4492625"/>
          </a:xfrm>
          <a:noFill/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370012"/>
            <a:ext cx="5365984" cy="356393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199" y="819150"/>
            <a:ext cx="5365985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03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Icon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 userDrawn="1"/>
        </p:nvSpPr>
        <p:spPr>
          <a:xfrm>
            <a:off x="-12070" y="-18100"/>
            <a:ext cx="3060070" cy="51596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7" y="1980836"/>
            <a:ext cx="2232893" cy="142911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370012"/>
            <a:ext cx="5365984" cy="3563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819151"/>
            <a:ext cx="5365985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  <a:lvl2pPr marL="457189" indent="0">
              <a:buNone/>
              <a:defRPr>
                <a:solidFill>
                  <a:srgbClr val="0083BE"/>
                </a:solidFill>
              </a:defRPr>
            </a:lvl2pPr>
            <a:lvl3pPr marL="914378" indent="0">
              <a:buNone/>
              <a:defRPr>
                <a:solidFill>
                  <a:srgbClr val="0083BE"/>
                </a:solidFill>
              </a:defRPr>
            </a:lvl3pPr>
            <a:lvl4pPr marL="1371566" indent="0">
              <a:buNone/>
              <a:defRPr>
                <a:solidFill>
                  <a:srgbClr val="0083BE"/>
                </a:solidFill>
              </a:defRPr>
            </a:lvl4pPr>
            <a:lvl5pPr marL="1828754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231E13-BA06-41C0-9983-C77AD0FA0D28}"/>
              </a:ext>
            </a:extLst>
          </p:cNvPr>
          <p:cNvSpPr/>
          <p:nvPr userDrawn="1"/>
        </p:nvSpPr>
        <p:spPr>
          <a:xfrm>
            <a:off x="926272" y="895350"/>
            <a:ext cx="1029944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86F68D1-F013-4DBA-8D22-43E4EAB4A1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5072" y="998108"/>
            <a:ext cx="809242" cy="838200"/>
          </a:xfrm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Service or Industry 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A827E60-FB74-40BA-BC7D-56614AE2D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158" y="3428635"/>
            <a:ext cx="2290043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rgbClr val="0083BE"/>
                </a:solidFill>
              </a:defRPr>
            </a:lvl2pPr>
            <a:lvl3pPr marL="914378" indent="0">
              <a:buNone/>
              <a:defRPr>
                <a:solidFill>
                  <a:srgbClr val="0083BE"/>
                </a:solidFill>
              </a:defRPr>
            </a:lvl3pPr>
            <a:lvl4pPr marL="1371566" indent="0">
              <a:buNone/>
              <a:defRPr>
                <a:solidFill>
                  <a:srgbClr val="0083BE"/>
                </a:solidFill>
              </a:defRPr>
            </a:lvl4pPr>
            <a:lvl5pPr marL="1828754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6A58D-0F3D-4E4D-99E2-C07104DF8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</a:blip>
          <a:stretch>
            <a:fillRect/>
          </a:stretch>
        </p:blipFill>
        <p:spPr>
          <a:xfrm>
            <a:off x="-12070" y="1948"/>
            <a:ext cx="1536070" cy="1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out Icon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 userDrawn="1"/>
        </p:nvSpPr>
        <p:spPr>
          <a:xfrm>
            <a:off x="-12070" y="-18100"/>
            <a:ext cx="3060070" cy="51596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</a:blip>
          <a:stretch>
            <a:fillRect/>
          </a:stretch>
        </p:blipFill>
        <p:spPr>
          <a:xfrm>
            <a:off x="-12070" y="1948"/>
            <a:ext cx="1536070" cy="1958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6" y="274639"/>
            <a:ext cx="2232894" cy="4492625"/>
          </a:xfrm>
          <a:noFill/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370012"/>
            <a:ext cx="5365984" cy="356393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819151"/>
            <a:ext cx="5365985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  <a:lvl2pPr marL="457189" indent="0">
              <a:buNone/>
              <a:defRPr>
                <a:solidFill>
                  <a:srgbClr val="0083BE"/>
                </a:solidFill>
              </a:defRPr>
            </a:lvl2pPr>
            <a:lvl3pPr marL="914378" indent="0">
              <a:buNone/>
              <a:defRPr>
                <a:solidFill>
                  <a:srgbClr val="0083BE"/>
                </a:solidFill>
              </a:defRPr>
            </a:lvl3pPr>
            <a:lvl4pPr marL="1371566" indent="0">
              <a:buNone/>
              <a:defRPr>
                <a:solidFill>
                  <a:srgbClr val="0083BE"/>
                </a:solidFill>
              </a:defRPr>
            </a:lvl4pPr>
            <a:lvl5pPr marL="1828754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218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 Icon -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 userDrawn="1"/>
        </p:nvSpPr>
        <p:spPr>
          <a:xfrm>
            <a:off x="-12070" y="-18100"/>
            <a:ext cx="3060070" cy="5159652"/>
          </a:xfrm>
          <a:prstGeom prst="rect">
            <a:avLst/>
          </a:prstGeom>
          <a:solidFill>
            <a:srgbClr val="C75B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070" y="1948"/>
            <a:ext cx="1536070" cy="1958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6" y="1980835"/>
            <a:ext cx="2232893" cy="142911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370012"/>
            <a:ext cx="5365984" cy="3563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199" y="819150"/>
            <a:ext cx="5365985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231E13-BA06-41C0-9983-C77AD0FA0D28}"/>
              </a:ext>
            </a:extLst>
          </p:cNvPr>
          <p:cNvSpPr/>
          <p:nvPr userDrawn="1"/>
        </p:nvSpPr>
        <p:spPr>
          <a:xfrm>
            <a:off x="926272" y="895350"/>
            <a:ext cx="1029944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86F68D1-F013-4DBA-8D22-43E4EAB4A1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5071" y="998108"/>
            <a:ext cx="809242" cy="838200"/>
          </a:xfrm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Service or Industry 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A827E60-FB74-40BA-BC7D-56614AE2D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157" y="3428635"/>
            <a:ext cx="2290043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30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ithout Icon -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 userDrawn="1"/>
        </p:nvSpPr>
        <p:spPr>
          <a:xfrm>
            <a:off x="-12070" y="-18100"/>
            <a:ext cx="3060070" cy="5159652"/>
          </a:xfrm>
          <a:prstGeom prst="rect">
            <a:avLst/>
          </a:prstGeom>
          <a:solidFill>
            <a:srgbClr val="C75B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070" y="1948"/>
            <a:ext cx="1536070" cy="1958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56" y="274638"/>
            <a:ext cx="2232894" cy="4492625"/>
          </a:xfrm>
          <a:noFill/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1370012"/>
            <a:ext cx="5365984" cy="3563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5199" y="819150"/>
            <a:ext cx="5365985" cy="49947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66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BM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B569C9-06DC-9542-A66B-E17F62094B84}"/>
              </a:ext>
            </a:extLst>
          </p:cNvPr>
          <p:cNvSpPr/>
          <p:nvPr userDrawn="1"/>
        </p:nvSpPr>
        <p:spPr>
          <a:xfrm>
            <a:off x="8215952" y="0"/>
            <a:ext cx="929263" cy="66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E9DD9FEC-3A89-7B4B-955E-E0C80BEFC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/>
          <a:stretch/>
        </p:blipFill>
        <p:spPr>
          <a:xfrm>
            <a:off x="-6825" y="1643"/>
            <a:ext cx="9152040" cy="515620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8868B1E-96A4-0042-9F66-B00A6AB961CE}"/>
              </a:ext>
            </a:extLst>
          </p:cNvPr>
          <p:cNvSpPr/>
          <p:nvPr userDrawn="1"/>
        </p:nvSpPr>
        <p:spPr>
          <a:xfrm>
            <a:off x="790" y="3842385"/>
            <a:ext cx="598279" cy="1318985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592453-E948-2E48-90B3-3D129F045DA2}"/>
              </a:ext>
            </a:extLst>
          </p:cNvPr>
          <p:cNvGrpSpPr/>
          <p:nvPr userDrawn="1"/>
        </p:nvGrpSpPr>
        <p:grpSpPr>
          <a:xfrm>
            <a:off x="6651388" y="1643"/>
            <a:ext cx="2504100" cy="5154083"/>
            <a:chOff x="6843137" y="-11208"/>
            <a:chExt cx="2319296" cy="47737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D6377A-EC87-3B44-BD59-83FE519D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37" y="1428750"/>
              <a:ext cx="2315726" cy="3333750"/>
            </a:xfrm>
            <a:prstGeom prst="rect">
              <a:avLst/>
            </a:prstGeom>
          </p:spPr>
        </p:pic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B7AC3379-C47C-6D46-BA63-E21F400CF4BA}"/>
                </a:ext>
              </a:extLst>
            </p:cNvPr>
            <p:cNvSpPr/>
            <p:nvPr/>
          </p:nvSpPr>
          <p:spPr>
            <a:xfrm flipH="1" flipV="1">
              <a:off x="7627960" y="-11208"/>
              <a:ext cx="1534473" cy="2875972"/>
            </a:xfrm>
            <a:prstGeom prst="rtTriangle">
              <a:avLst/>
            </a:prstGeom>
            <a:solidFill>
              <a:srgbClr val="0083BE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6AC224-6EBC-4B85-A06D-BBFE44460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390" y="2724150"/>
            <a:ext cx="8534400" cy="993775"/>
          </a:xfrm>
        </p:spPr>
        <p:txBody>
          <a:bodyPr anchor="t"/>
          <a:lstStyle>
            <a:lvl1pPr>
              <a:defRPr>
                <a:solidFill>
                  <a:srgbClr val="00305E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070D5AE-773A-41DA-847A-AB3DCC8B2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390" y="3802413"/>
            <a:ext cx="8503350" cy="332140"/>
          </a:xfrm>
        </p:spPr>
        <p:txBody>
          <a:bodyPr wrap="none">
            <a:noAutofit/>
          </a:bodyPr>
          <a:lstStyle>
            <a:lvl1pPr marL="0" indent="0" algn="l">
              <a:buNone/>
              <a:defRPr sz="12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/>
              <a:t>JANE SMITH, MARKETING DIRECTOR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371D8B-0997-435D-9B81-30BF63AA9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396" y="2308045"/>
            <a:ext cx="648802" cy="239213"/>
          </a:xfrm>
        </p:spPr>
        <p:txBody>
          <a:bodyPr wrap="none">
            <a:noAutofit/>
          </a:bodyPr>
          <a:lstStyle>
            <a:lvl1pPr marL="0" indent="0" algn="ctr">
              <a:buNone/>
              <a:defRPr sz="12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/>
              <a:t>11.30.19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11317C-E533-4956-8E68-79B346424485}"/>
              </a:ext>
            </a:extLst>
          </p:cNvPr>
          <p:cNvCxnSpPr>
            <a:cxnSpLocks/>
          </p:cNvCxnSpPr>
          <p:nvPr userDrawn="1"/>
        </p:nvCxnSpPr>
        <p:spPr>
          <a:xfrm>
            <a:off x="665416" y="2560586"/>
            <a:ext cx="5908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18AA349-55E4-4930-84A4-299C4CD06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80" b="24862"/>
          <a:stretch/>
        </p:blipFill>
        <p:spPr>
          <a:xfrm>
            <a:off x="8001001" y="4345333"/>
            <a:ext cx="952500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4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ional Insight or Sta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C45D4B3-561A-4BB5-8616-BE369A7854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2350" y="0"/>
            <a:ext cx="3041650" cy="5138479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40091B-6EDD-844A-A1F8-4C9F1F4B903B}"/>
              </a:ext>
            </a:extLst>
          </p:cNvPr>
          <p:cNvCxnSpPr>
            <a:cxnSpLocks/>
          </p:cNvCxnSpPr>
          <p:nvPr userDrawn="1"/>
        </p:nvCxnSpPr>
        <p:spPr>
          <a:xfrm>
            <a:off x="569976" y="1072940"/>
            <a:ext cx="72542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3130444-0240-C44A-A91A-3970B3B0C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360" y="2578310"/>
            <a:ext cx="3787171" cy="1492250"/>
          </a:xfrm>
        </p:spPr>
        <p:txBody>
          <a:bodyPr/>
          <a:lstStyle>
            <a:lvl1pPr marL="0" marR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rgbClr val="4D4F53"/>
                </a:solidFill>
              </a:defRPr>
            </a:lvl1pPr>
          </a:lstStyle>
          <a:p>
            <a:pPr marL="0" marR="0" lvl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Loren </a:t>
            </a:r>
            <a:r>
              <a:rPr lang="en-US" err="1"/>
              <a:t>Ipsem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egestad</a:t>
            </a:r>
            <a:r>
              <a:rPr lang="en-US"/>
              <a:t> </a:t>
            </a:r>
            <a:r>
              <a:rPr lang="en-US" err="1"/>
              <a:t>ullmcorper</a:t>
            </a:r>
            <a:r>
              <a:rPr lang="en-US"/>
              <a:t>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E22F1BC-90E3-4F14-A1F3-939CED42B2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313" y="2191073"/>
            <a:ext cx="3790705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6DAF9D-B8CB-419E-8989-3554998E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2940"/>
            <a:ext cx="3778332" cy="942378"/>
          </a:xfrm>
        </p:spPr>
        <p:txBody>
          <a:bodyPr/>
          <a:lstStyle>
            <a:lvl1pPr>
              <a:defRPr lang="en-US" sz="3200" dirty="0">
                <a:solidFill>
                  <a:srgbClr val="0046AD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Here’s </a:t>
            </a:r>
            <a:br>
              <a:rPr lang="en-US" sz="2800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a Title Section</a:t>
            </a:r>
          </a:p>
        </p:txBody>
      </p:sp>
    </p:spTree>
    <p:extLst>
      <p:ext uri="{BB962C8B-B14F-4D97-AF65-F5344CB8AC3E}">
        <p14:creationId xmlns:p14="http://schemas.microsoft.com/office/powerpoint/2010/main" val="391191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ervice Slide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D0F42F4E-96F7-3143-AC5B-C95BA7EDE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0" y="0"/>
            <a:ext cx="3048000" cy="5143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3D0CFD3-DDEE-3647-BD70-CE3022651CBF}"/>
              </a:ext>
            </a:extLst>
          </p:cNvPr>
          <p:cNvSpPr/>
          <p:nvPr userDrawn="1"/>
        </p:nvSpPr>
        <p:spPr>
          <a:xfrm>
            <a:off x="2057400" y="630263"/>
            <a:ext cx="1941487" cy="1941487"/>
          </a:xfrm>
          <a:prstGeom prst="ellipse">
            <a:avLst/>
          </a:prstGeom>
          <a:solidFill>
            <a:srgbClr val="00305E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0B978B-5F4C-1A4A-8C55-45E03307D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161" y="739653"/>
            <a:ext cx="861353" cy="8613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AC9AD-AD06-8C44-8FEA-5BD3995A0126}"/>
              </a:ext>
            </a:extLst>
          </p:cNvPr>
          <p:cNvCxnSpPr>
            <a:cxnSpLocks/>
          </p:cNvCxnSpPr>
          <p:nvPr userDrawn="1"/>
        </p:nvCxnSpPr>
        <p:spPr>
          <a:xfrm>
            <a:off x="2721739" y="1601006"/>
            <a:ext cx="592197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28C7872C-C0B8-3F45-B4BF-5B6505ED41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892294"/>
            <a:ext cx="4419600" cy="331796"/>
          </a:xfrm>
        </p:spPr>
        <p:txBody>
          <a:bodyPr/>
          <a:lstStyle>
            <a:lvl1pPr marL="0" marR="0" indent="0" algn="l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TEXT HERE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4A5325C0-3107-CB4B-B403-5F567DAB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206" y="1601006"/>
            <a:ext cx="1579588" cy="857250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Landscape &amp; Turf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25F1E4-D1DE-42E9-A75F-6E217D8C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504950"/>
            <a:ext cx="4419600" cy="350517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382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Slide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45D13-7523-B54C-983B-420881ED99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48000" cy="5143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Picture of Service or Industry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28C7872C-C0B8-3F45-B4BF-5B6505ED41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892294"/>
            <a:ext cx="4419600" cy="331796"/>
          </a:xfrm>
        </p:spPr>
        <p:txBody>
          <a:bodyPr/>
          <a:lstStyle>
            <a:lvl1pPr marL="0" marR="0" indent="0" algn="l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76970-2C56-41A1-BB6D-AD36C19A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504950"/>
            <a:ext cx="4419600" cy="350517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02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45D13-7523-B54C-983B-420881ED99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48000" cy="5143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Picture of Service or Industry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54A99F-7D74-6443-8412-1FA7E32C3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671" y="892294"/>
            <a:ext cx="4411840" cy="942378"/>
          </a:xfrm>
        </p:spPr>
        <p:txBody>
          <a:bodyPr/>
          <a:lstStyle>
            <a:lvl1pPr>
              <a:defRPr lang="en-US" sz="3200" dirty="0">
                <a:solidFill>
                  <a:srgbClr val="0046AD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Here’s </a:t>
            </a:r>
            <a:br>
              <a:rPr lang="en-US" sz="2800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a Title Section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DA0CC-DDD3-E34D-9C16-E98F8A415141}"/>
              </a:ext>
            </a:extLst>
          </p:cNvPr>
          <p:cNvCxnSpPr>
            <a:cxnSpLocks/>
          </p:cNvCxnSpPr>
          <p:nvPr userDrawn="1"/>
        </p:nvCxnSpPr>
        <p:spPr>
          <a:xfrm>
            <a:off x="4380447" y="892294"/>
            <a:ext cx="72542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A2603F-50F6-4947-9BB7-7BA34E5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2419350"/>
            <a:ext cx="4419600" cy="259077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263BC77D-C523-44BB-BC7C-772B2A90E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1834672"/>
            <a:ext cx="4419600" cy="331796"/>
          </a:xfrm>
        </p:spPr>
        <p:txBody>
          <a:bodyPr/>
          <a:lstStyle>
            <a:lvl1pPr marL="0" marR="0" indent="0" algn="l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18897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E910A733-735D-9649-8AD9-B0D8C0204098}"/>
              </a:ext>
            </a:extLst>
          </p:cNvPr>
          <p:cNvSpPr/>
          <p:nvPr userDrawn="1"/>
        </p:nvSpPr>
        <p:spPr>
          <a:xfrm>
            <a:off x="190562" y="205726"/>
            <a:ext cx="2857438" cy="4731962"/>
          </a:xfrm>
          <a:custGeom>
            <a:avLst/>
            <a:gdLst/>
            <a:ahLst/>
            <a:cxnLst/>
            <a:rect l="l" t="t" r="r" b="b"/>
            <a:pathLst>
              <a:path w="6852284" h="10404475">
                <a:moveTo>
                  <a:pt x="0" y="10403871"/>
                </a:moveTo>
                <a:lnTo>
                  <a:pt x="6852143" y="10403871"/>
                </a:lnTo>
                <a:lnTo>
                  <a:pt x="6852143" y="0"/>
                </a:lnTo>
                <a:lnTo>
                  <a:pt x="0" y="0"/>
                </a:lnTo>
                <a:lnTo>
                  <a:pt x="0" y="10403871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 sz="819" b="0" i="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89C6B-A52C-3B4E-A948-1DF5C35A1A84}"/>
              </a:ext>
            </a:extLst>
          </p:cNvPr>
          <p:cNvCxnSpPr>
            <a:cxnSpLocks/>
          </p:cNvCxnSpPr>
          <p:nvPr userDrawn="1"/>
        </p:nvCxnSpPr>
        <p:spPr>
          <a:xfrm>
            <a:off x="493776" y="971550"/>
            <a:ext cx="72542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0999812-93C7-644A-9492-3B7499EF51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352800" y="514350"/>
            <a:ext cx="5404049" cy="42671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Chart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6E93D8-66E0-3A4D-839F-E3B1B8992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118288"/>
            <a:ext cx="2514600" cy="301062"/>
          </a:xfrm>
        </p:spPr>
        <p:txBody>
          <a:bodyPr/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SUBHEAD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A6F40AE-C53D-964D-8FF9-8E2809DE2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047750"/>
            <a:ext cx="2514600" cy="914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800" smtClean="0">
                <a:solidFill>
                  <a:srgbClr val="0046AD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97497BD-CE91-4D1C-AA55-E32D168C8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151" y="2505074"/>
            <a:ext cx="2508449" cy="2276475"/>
          </a:xfrm>
        </p:spPr>
        <p:txBody>
          <a:bodyPr/>
          <a:lstStyle>
            <a:lvl1pPr marL="0" marR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rgbClr val="4D4F53"/>
                </a:solidFill>
              </a:defRPr>
            </a:lvl1pPr>
          </a:lstStyle>
          <a:p>
            <a:pPr marL="0" marR="0" lvl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Loren </a:t>
            </a:r>
            <a:r>
              <a:rPr lang="en-US" err="1"/>
              <a:t>Ipsem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egestad</a:t>
            </a:r>
            <a:r>
              <a:rPr lang="en-US"/>
              <a:t> </a:t>
            </a:r>
            <a:r>
              <a:rPr lang="en-US" err="1"/>
              <a:t>ullmcorper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23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E910A733-735D-9649-8AD9-B0D8C0204098}"/>
              </a:ext>
            </a:extLst>
          </p:cNvPr>
          <p:cNvSpPr/>
          <p:nvPr userDrawn="1"/>
        </p:nvSpPr>
        <p:spPr>
          <a:xfrm>
            <a:off x="190562" y="205726"/>
            <a:ext cx="2857438" cy="4731962"/>
          </a:xfrm>
          <a:custGeom>
            <a:avLst/>
            <a:gdLst/>
            <a:ahLst/>
            <a:cxnLst/>
            <a:rect l="l" t="t" r="r" b="b"/>
            <a:pathLst>
              <a:path w="6852284" h="10404475">
                <a:moveTo>
                  <a:pt x="0" y="10403871"/>
                </a:moveTo>
                <a:lnTo>
                  <a:pt x="6852143" y="10403871"/>
                </a:lnTo>
                <a:lnTo>
                  <a:pt x="6852143" y="0"/>
                </a:lnTo>
                <a:lnTo>
                  <a:pt x="0" y="0"/>
                </a:lnTo>
                <a:lnTo>
                  <a:pt x="0" y="10403871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 sz="819" b="0" i="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89C6B-A52C-3B4E-A948-1DF5C35A1A84}"/>
              </a:ext>
            </a:extLst>
          </p:cNvPr>
          <p:cNvCxnSpPr>
            <a:cxnSpLocks/>
          </p:cNvCxnSpPr>
          <p:nvPr userDrawn="1"/>
        </p:nvCxnSpPr>
        <p:spPr>
          <a:xfrm>
            <a:off x="493776" y="971550"/>
            <a:ext cx="72542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EEC4BC0-0A6D-D547-9BB9-EBDFFA3C3BD2}"/>
              </a:ext>
            </a:extLst>
          </p:cNvPr>
          <p:cNvSpPr/>
          <p:nvPr userDrawn="1"/>
        </p:nvSpPr>
        <p:spPr>
          <a:xfrm>
            <a:off x="7848600" y="0"/>
            <a:ext cx="12954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2FE9FCD-C69D-D041-84AB-5E178BED69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438" y="0"/>
            <a:ext cx="5905562" cy="5143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14E9337-392B-4F09-9483-39D162D97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118288"/>
            <a:ext cx="2514600" cy="301062"/>
          </a:xfrm>
        </p:spPr>
        <p:txBody>
          <a:bodyPr/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SUBHEAD TEXT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9C1DBF-6AB2-4E78-8F17-E292F6873A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047750"/>
            <a:ext cx="2514600" cy="9144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800" smtClean="0">
                <a:solidFill>
                  <a:srgbClr val="0046AD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07AD1B3-2AB3-4B3B-A344-75F4FDD6FB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151" y="2505074"/>
            <a:ext cx="2508449" cy="2276475"/>
          </a:xfrm>
        </p:spPr>
        <p:txBody>
          <a:bodyPr/>
          <a:lstStyle>
            <a:lvl1pPr marL="0" marR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rgbClr val="4D4F53"/>
                </a:solidFill>
              </a:defRPr>
            </a:lvl1pPr>
          </a:lstStyle>
          <a:p>
            <a:pPr marL="0" marR="0" lvl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Loren </a:t>
            </a:r>
            <a:r>
              <a:rPr lang="en-US" err="1"/>
              <a:t>Ipsem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egestad</a:t>
            </a:r>
            <a:r>
              <a:rPr lang="en-US"/>
              <a:t> </a:t>
            </a:r>
            <a:r>
              <a:rPr lang="en-US" err="1"/>
              <a:t>ullmcorper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612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Line Leave Beh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C50CD-7033-4616-A14F-A9C68A87600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3048000" cy="5143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Insert Picture of Service</a:t>
            </a:r>
          </a:p>
        </p:txBody>
      </p:sp>
      <p:pic>
        <p:nvPicPr>
          <p:cNvPr id="4" name="Picture 3" descr="504841_ABM_PPT_72dpi9.png">
            <a:extLst>
              <a:ext uri="{FF2B5EF4-FFF2-40B4-BE49-F238E27FC236}">
                <a16:creationId xmlns:a16="http://schemas.microsoft.com/office/drawing/2014/main" id="{46DAF498-B9F5-439E-938D-6F95A1DCA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598" y="438150"/>
            <a:ext cx="5029202" cy="990600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A1B11B7-AB3F-4191-88C3-B1F85913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2801" y="1962150"/>
            <a:ext cx="3311982" cy="28956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Main text goes here and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8721101-4717-432E-8C75-1BE4493E3C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98461" y="2618829"/>
            <a:ext cx="1695806" cy="2238921"/>
          </a:xfrm>
        </p:spPr>
        <p:txBody>
          <a:bodyPr rIns="0"/>
          <a:lstStyle>
            <a:lvl1pPr marL="0" indent="0">
              <a:buNone/>
              <a:defRPr sz="10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/>
              <a:t>Benefit goes here</a:t>
            </a:r>
          </a:p>
          <a:p>
            <a:pPr lvl="0"/>
            <a:r>
              <a:rPr lang="en-US"/>
              <a:t>Another benefit goes here and here</a:t>
            </a:r>
          </a:p>
          <a:p>
            <a:pPr lvl="0"/>
            <a:r>
              <a:rPr lang="en-US"/>
              <a:t>More benefit text goes here and here, and even more text goes here</a:t>
            </a:r>
          </a:p>
          <a:p>
            <a:pPr lvl="0"/>
            <a:r>
              <a:rPr lang="en-US"/>
              <a:t>Benefit goes here</a:t>
            </a:r>
          </a:p>
          <a:p>
            <a:pPr lvl="0"/>
            <a:r>
              <a:rPr lang="en-US"/>
              <a:t>Another benefit goes here and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270E17-E77B-45B6-A793-855A1BDAFB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76600" y="880360"/>
            <a:ext cx="4953000" cy="38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000" b="1" cap="all" spc="100" baseline="0">
                <a:solidFill>
                  <a:srgbClr val="003D80"/>
                </a:solidFill>
              </a:defRPr>
            </a:lvl1pPr>
          </a:lstStyle>
          <a:p>
            <a:pPr lvl="0"/>
            <a:r>
              <a:rPr lang="en-US"/>
              <a:t>NAME OF SERVICE LINE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BBE4B986-75C6-4D26-B4DD-6C78178C6A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88129" y="1962149"/>
            <a:ext cx="1706138" cy="562521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BENEFITS OF WORKING WITH 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8CB32B-D730-4469-AE5C-32685DE01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1" y="1581149"/>
            <a:ext cx="3311982" cy="304800"/>
          </a:xfrm>
        </p:spPr>
        <p:txBody>
          <a:bodyPr>
            <a:noAutofit/>
          </a:bodyPr>
          <a:lstStyle>
            <a:lvl1pPr>
              <a:defRPr sz="1800">
                <a:solidFill>
                  <a:srgbClr val="0083BE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30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504841_ABM_PPT_72dpi11.png">
            <a:extLst>
              <a:ext uri="{FF2B5EF4-FFF2-40B4-BE49-F238E27FC236}">
                <a16:creationId xmlns:a16="http://schemas.microsoft.com/office/drawing/2014/main" id="{B1B0FBD0-E5F9-6E43-90C4-947274999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073" y="331971"/>
            <a:ext cx="4419602" cy="1143000"/>
          </a:xfrm>
          <a:prstGeom prst="rect">
            <a:avLst/>
          </a:prstGeom>
        </p:spPr>
      </p:pic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8ACDEBC-9954-154A-A27F-0AA10003A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3048000" cy="51435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8B3E814-DC9E-B743-B23E-285D7F4AD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6600" y="880360"/>
            <a:ext cx="4953000" cy="38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000" b="1" cap="all" spc="100" baseline="0">
                <a:solidFill>
                  <a:srgbClr val="003D80"/>
                </a:solidFill>
              </a:defRPr>
            </a:lvl1pPr>
          </a:lstStyle>
          <a:p>
            <a:pPr lvl="0"/>
            <a:r>
              <a:rPr lang="en-US"/>
              <a:t>INDUSTRY GROUP OR VERTICAL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87BB3-3D2A-41F0-96FE-F7723F515B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2800" y="2181970"/>
            <a:ext cx="1981200" cy="7620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B809D7F-CE1F-41BE-ADD1-402E967F2C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38800" y="2181970"/>
            <a:ext cx="1981200" cy="762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83B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559589-88BA-4C0E-BB23-1D2A6A20F6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52800" y="3096370"/>
            <a:ext cx="1981200" cy="762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83B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A83B041-AEE0-4DE3-8863-16AEE3B392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38800" y="3096370"/>
            <a:ext cx="1981200" cy="762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83B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1255E-E9D5-4D41-A14B-D7A94CB042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52800" y="4010770"/>
            <a:ext cx="1981200" cy="762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83B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88E09C-934F-455A-8D21-FF3C4B5FF1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38800" y="4010770"/>
            <a:ext cx="1981200" cy="762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0083B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14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E714-6621-9948-889D-3991F88A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200400" cy="8572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Services Tailored </a:t>
            </a:r>
            <a:br>
              <a:rPr lang="en-US"/>
            </a:br>
            <a:r>
              <a:rPr lang="en-US"/>
              <a:t>for Building 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5C6F7-887C-3C4A-85B8-39B7F95005F3}"/>
              </a:ext>
            </a:extLst>
          </p:cNvPr>
          <p:cNvSpPr/>
          <p:nvPr userDrawn="1"/>
        </p:nvSpPr>
        <p:spPr>
          <a:xfrm>
            <a:off x="0" y="1836510"/>
            <a:ext cx="9144000" cy="330698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68570E-9AF1-0F4B-B650-E55723DC8A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525521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ELECTRICAL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951F6F0-5FC4-A742-B75D-202D1F79F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567" y="2525521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ENERGY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652B46D-9DBF-D24F-BB31-50A35FC1E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5934" y="2525521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FACILITIES ENGINEERING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D82ED8-40B7-2E4F-9B38-DC779C85B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5300" y="2525521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HVAC &amp; MECHANICAL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10CE3A5-8B11-124A-976E-D5A400975B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040500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JANITORIAL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6407930-6A88-804E-9A9D-924341E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6567" y="4040500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LANDSCAPE &amp; TURF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82E2B04-C78C-904A-9055-A7486E328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934" y="4040500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MISSION CRITICAL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FA334D-E842-7643-ABE9-461A8A3B33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5300" y="4040500"/>
            <a:ext cx="1752600" cy="190500"/>
          </a:xfrm>
        </p:spPr>
        <p:txBody>
          <a:bodyPr lIns="0" tIns="0" rIns="0" bIns="0"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PARKING &amp; TRANSPORTATION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7A5CDA3-C585-4449-B420-2054570D7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5934" y="821315"/>
            <a:ext cx="3881966" cy="228600"/>
          </a:xfrm>
        </p:spPr>
        <p:txBody>
          <a:bodyPr/>
          <a:lstStyle>
            <a:lvl1pPr marL="0" indent="0" algn="ctr">
              <a:buNone/>
              <a:defRPr sz="9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INTEGRATED FACILITIES SERVICES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286408-55A7-E24F-B44E-D83F117DD72E}"/>
              </a:ext>
            </a:extLst>
          </p:cNvPr>
          <p:cNvCxnSpPr>
            <a:cxnSpLocks/>
          </p:cNvCxnSpPr>
          <p:nvPr userDrawn="1"/>
        </p:nvCxnSpPr>
        <p:spPr>
          <a:xfrm>
            <a:off x="457200" y="2716021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78F8E9-88DB-524C-8102-83A01F564498}"/>
              </a:ext>
            </a:extLst>
          </p:cNvPr>
          <p:cNvCxnSpPr>
            <a:cxnSpLocks/>
          </p:cNvCxnSpPr>
          <p:nvPr userDrawn="1"/>
        </p:nvCxnSpPr>
        <p:spPr>
          <a:xfrm>
            <a:off x="2572328" y="2716021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F4583E-59E7-284D-BE19-C69BD00BADE2}"/>
              </a:ext>
            </a:extLst>
          </p:cNvPr>
          <p:cNvCxnSpPr>
            <a:cxnSpLocks/>
          </p:cNvCxnSpPr>
          <p:nvPr userDrawn="1"/>
        </p:nvCxnSpPr>
        <p:spPr>
          <a:xfrm>
            <a:off x="4711700" y="2716021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90AFF-BA14-EC40-ADAA-1A2BEFED3F91}"/>
              </a:ext>
            </a:extLst>
          </p:cNvPr>
          <p:cNvCxnSpPr>
            <a:cxnSpLocks/>
          </p:cNvCxnSpPr>
          <p:nvPr userDrawn="1"/>
        </p:nvCxnSpPr>
        <p:spPr>
          <a:xfrm>
            <a:off x="6836064" y="2716021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34C850-B025-8A4E-A42D-FE4FB571F1B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243700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BAB17D-71A3-3C40-8B63-FBCA7B9D326D}"/>
              </a:ext>
            </a:extLst>
          </p:cNvPr>
          <p:cNvCxnSpPr>
            <a:cxnSpLocks/>
          </p:cNvCxnSpPr>
          <p:nvPr userDrawn="1"/>
        </p:nvCxnSpPr>
        <p:spPr>
          <a:xfrm>
            <a:off x="2572328" y="4243700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8353D7-529E-6D42-A069-6B6EFEDDDFA7}"/>
              </a:ext>
            </a:extLst>
          </p:cNvPr>
          <p:cNvCxnSpPr>
            <a:cxnSpLocks/>
          </p:cNvCxnSpPr>
          <p:nvPr userDrawn="1"/>
        </p:nvCxnSpPr>
        <p:spPr>
          <a:xfrm>
            <a:off x="4711700" y="4243700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45F008-241D-5E4F-96CA-62610E599865}"/>
              </a:ext>
            </a:extLst>
          </p:cNvPr>
          <p:cNvCxnSpPr>
            <a:cxnSpLocks/>
          </p:cNvCxnSpPr>
          <p:nvPr userDrawn="1"/>
        </p:nvCxnSpPr>
        <p:spPr>
          <a:xfrm>
            <a:off x="6836064" y="4243700"/>
            <a:ext cx="1752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F0821AF-75A8-E34A-8862-F4DF7A656466}"/>
              </a:ext>
            </a:extLst>
          </p:cNvPr>
          <p:cNvSpPr/>
          <p:nvPr userDrawn="1"/>
        </p:nvSpPr>
        <p:spPr>
          <a:xfrm>
            <a:off x="1095375" y="1992121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05545C-5B68-024F-97B9-C0C1FC2AE455}"/>
              </a:ext>
            </a:extLst>
          </p:cNvPr>
          <p:cNvSpPr/>
          <p:nvPr userDrawn="1"/>
        </p:nvSpPr>
        <p:spPr>
          <a:xfrm>
            <a:off x="3230707" y="1992121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122953E-F007-F543-8445-C7BEA964E9D4}"/>
              </a:ext>
            </a:extLst>
          </p:cNvPr>
          <p:cNvSpPr/>
          <p:nvPr userDrawn="1"/>
        </p:nvSpPr>
        <p:spPr>
          <a:xfrm>
            <a:off x="5352473" y="1992121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F87E5A0-5505-3F46-B8C1-FB63C4AE0F07}"/>
              </a:ext>
            </a:extLst>
          </p:cNvPr>
          <p:cNvSpPr/>
          <p:nvPr userDrawn="1"/>
        </p:nvSpPr>
        <p:spPr>
          <a:xfrm>
            <a:off x="7474239" y="1992121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07EFC2-C2D6-9C49-838C-CADC73A01413}"/>
              </a:ext>
            </a:extLst>
          </p:cNvPr>
          <p:cNvSpPr/>
          <p:nvPr userDrawn="1"/>
        </p:nvSpPr>
        <p:spPr>
          <a:xfrm>
            <a:off x="1095375" y="3495574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13D42B7-29BE-1A49-A643-3C4C83769C10}"/>
              </a:ext>
            </a:extLst>
          </p:cNvPr>
          <p:cNvSpPr/>
          <p:nvPr userDrawn="1"/>
        </p:nvSpPr>
        <p:spPr>
          <a:xfrm>
            <a:off x="3230707" y="3495574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C029C4-973C-6943-9AE3-1992BD4961DA}"/>
              </a:ext>
            </a:extLst>
          </p:cNvPr>
          <p:cNvSpPr/>
          <p:nvPr userDrawn="1"/>
        </p:nvSpPr>
        <p:spPr>
          <a:xfrm>
            <a:off x="5352473" y="3495574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5350620-6BD0-3A41-9FB7-C4B78F36352D}"/>
              </a:ext>
            </a:extLst>
          </p:cNvPr>
          <p:cNvSpPr/>
          <p:nvPr userDrawn="1"/>
        </p:nvSpPr>
        <p:spPr>
          <a:xfrm>
            <a:off x="7474239" y="3495574"/>
            <a:ext cx="476250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080F572-32D2-674F-B6F5-4FD726CED7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2754121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53E0410F-A9C4-AA4C-B969-7183515071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81564" y="2754121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F5EB1DD5-FB83-3E43-B908-D46CB69A05C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5164" y="2754121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ED8F2152-0C2B-D747-8A55-067BA8269C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48764" y="2754121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131EA2DF-BE8B-E340-A196-3C8D1F4EC5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4273738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3324B7E1-A807-7E46-B5C8-648183660B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81564" y="4273738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52A6D254-72FE-2946-86F8-00FA6F8D85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15164" y="4273738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136616E9-7FD2-A347-B18F-87D9E15DB1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8764" y="4273738"/>
            <a:ext cx="1752600" cy="427038"/>
          </a:xfrm>
        </p:spPr>
        <p:txBody>
          <a:bodyPr lIns="0" tIns="0" rIns="0" bIns="0"/>
          <a:lstStyle>
            <a:lvl1pPr marL="0" indent="-91440">
              <a:buFont typeface="Arial" panose="020B0604020202020204" pitchFamily="34" charset="0"/>
              <a:buChar char="•"/>
              <a:defRPr sz="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AA1D7DC-4419-7446-B030-F585C3A2B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75" y="1960997"/>
            <a:ext cx="476250" cy="4762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BFD9FE-1F83-9048-850D-29715D4CD5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300" y="1967404"/>
            <a:ext cx="523431" cy="5234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1FB491D-2909-CF4C-98B0-7A954B2289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433" y="2008903"/>
            <a:ext cx="443325" cy="443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3DC46A4-E01C-644F-AF9B-595B505E19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44" y="3472020"/>
            <a:ext cx="476250" cy="4762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D99E96C-3EA1-774A-B422-330B049C6A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3479113"/>
            <a:ext cx="527049" cy="52704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99E93BA-A8E7-0B4E-9C21-5347ACCE4D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33" y="3504784"/>
            <a:ext cx="444602" cy="44460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12960C8-7154-0843-A27F-E50A774D5A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784" y="3489822"/>
            <a:ext cx="467364" cy="46736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EFF04C9-7083-5043-A173-A426843F6A3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569" y="1979421"/>
            <a:ext cx="476250" cy="476250"/>
          </a:xfrm>
          <a:prstGeom prst="rect">
            <a:avLst/>
          </a:prstGeom>
        </p:spPr>
      </p:pic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E577342-9570-084B-8DED-E9C713E00E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15164" y="1081618"/>
            <a:ext cx="3881966" cy="550206"/>
          </a:xfrm>
        </p:spPr>
        <p:txBody>
          <a:bodyPr/>
          <a:lstStyle>
            <a:lvl1pPr marL="0" indent="0">
              <a:buNone/>
              <a:defRPr sz="9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C7A70B-39DE-E840-BDED-3B116B2C3541}"/>
              </a:ext>
            </a:extLst>
          </p:cNvPr>
          <p:cNvCxnSpPr>
            <a:cxnSpLocks/>
          </p:cNvCxnSpPr>
          <p:nvPr userDrawn="1"/>
        </p:nvCxnSpPr>
        <p:spPr>
          <a:xfrm>
            <a:off x="4711700" y="1049915"/>
            <a:ext cx="387696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0BA457DF-6E2E-7D4E-95CE-DCDE015C127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</a:blip>
          <a:stretch>
            <a:fillRect/>
          </a:stretch>
        </p:blipFill>
        <p:spPr>
          <a:xfrm rot="10800000">
            <a:off x="7981208" y="3660674"/>
            <a:ext cx="1162792" cy="1482826"/>
          </a:xfrm>
          <a:prstGeom prst="rect">
            <a:avLst/>
          </a:prstGeom>
        </p:spPr>
      </p:pic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54B085A8-5216-5647-A85D-9B69D4F0D19D}"/>
              </a:ext>
            </a:extLst>
          </p:cNvPr>
          <p:cNvSpPr txBox="1">
            <a:spLocks/>
          </p:cNvSpPr>
          <p:nvPr userDrawn="1"/>
        </p:nvSpPr>
        <p:spPr>
          <a:xfrm>
            <a:off x="8686800" y="4781550"/>
            <a:ext cx="457193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71D86429-E25C-914F-A190-E49FA0C0908E}" type="slidenum">
              <a:rPr lang="en-US" sz="1000">
                <a:solidFill>
                  <a:srgbClr val="4D4F53"/>
                </a:solidFill>
                <a:latin typeface="Calibri"/>
                <a:cs typeface="Calibri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1000" dirty="0">
              <a:solidFill>
                <a:srgbClr val="4D4F53"/>
              </a:solidFill>
              <a:latin typeface="Calibri"/>
              <a:cs typeface="Calibri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9037BDE-7ED2-244B-8CB4-3548F30DACB1}"/>
              </a:ext>
            </a:extLst>
          </p:cNvPr>
          <p:cNvCxnSpPr/>
          <p:nvPr userDrawn="1"/>
        </p:nvCxnSpPr>
        <p:spPr>
          <a:xfrm>
            <a:off x="8839200" y="4781550"/>
            <a:ext cx="15408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8B5DFC32-308C-AD41-A116-DA37F57F72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032" y="133350"/>
            <a:ext cx="786299" cy="7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7EFB5-9258-0A4E-9C74-80F5CB0FF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BM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BA6C706E-E0DB-EA49-8E70-B2D39DCB1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854"/>
            <a:ext cx="9174361" cy="51611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E8072D-92AD-A546-A89E-7B6EF9AC37CF}"/>
              </a:ext>
            </a:extLst>
          </p:cNvPr>
          <p:cNvSpPr/>
          <p:nvPr userDrawn="1"/>
        </p:nvSpPr>
        <p:spPr>
          <a:xfrm>
            <a:off x="0" y="-22405"/>
            <a:ext cx="9175674" cy="5162086"/>
          </a:xfrm>
          <a:prstGeom prst="rect">
            <a:avLst/>
          </a:prstGeom>
          <a:solidFill>
            <a:srgbClr val="00305E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 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8868B1E-96A4-0042-9F66-B00A6AB961CE}"/>
              </a:ext>
            </a:extLst>
          </p:cNvPr>
          <p:cNvSpPr/>
          <p:nvPr userDrawn="1"/>
        </p:nvSpPr>
        <p:spPr>
          <a:xfrm>
            <a:off x="2826" y="3826350"/>
            <a:ext cx="598279" cy="1318985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592453-E948-2E48-90B3-3D129F045DA2}"/>
              </a:ext>
            </a:extLst>
          </p:cNvPr>
          <p:cNvGrpSpPr/>
          <p:nvPr userDrawn="1"/>
        </p:nvGrpSpPr>
        <p:grpSpPr>
          <a:xfrm>
            <a:off x="6665597" y="-21456"/>
            <a:ext cx="2504100" cy="5167740"/>
            <a:chOff x="6843137" y="-11208"/>
            <a:chExt cx="2319296" cy="47737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D6377A-EC87-3B44-BD59-83FE519D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37" y="1428750"/>
              <a:ext cx="2315726" cy="3333750"/>
            </a:xfrm>
            <a:prstGeom prst="rect">
              <a:avLst/>
            </a:prstGeom>
          </p:spPr>
        </p:pic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B7AC3379-C47C-6D46-BA63-E21F400CF4BA}"/>
                </a:ext>
              </a:extLst>
            </p:cNvPr>
            <p:cNvSpPr/>
            <p:nvPr/>
          </p:nvSpPr>
          <p:spPr>
            <a:xfrm flipH="1" flipV="1">
              <a:off x="7627960" y="-11208"/>
              <a:ext cx="1534473" cy="2875972"/>
            </a:xfrm>
            <a:prstGeom prst="rtTriangle">
              <a:avLst/>
            </a:prstGeom>
            <a:solidFill>
              <a:srgbClr val="0083BE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0C5E844-EC7D-450E-B398-F179E8916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396" y="2308045"/>
            <a:ext cx="648802" cy="239213"/>
          </a:xfrm>
        </p:spPr>
        <p:txBody>
          <a:bodyPr wrap="non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11.30.19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8A042A4-FC58-49EC-A74D-71663053B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390" y="2724150"/>
            <a:ext cx="8534400" cy="9937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964A6FA-DF96-461C-B32C-032A4404F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390" y="3802413"/>
            <a:ext cx="8503350" cy="332140"/>
          </a:xfrm>
        </p:spPr>
        <p:txBody>
          <a:bodyPr wrap="none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JANE SMITH, MARKETING DIRECTOR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F71F6E-23DD-4245-89C2-3D3667CDBFF8}"/>
              </a:ext>
            </a:extLst>
          </p:cNvPr>
          <p:cNvCxnSpPr>
            <a:cxnSpLocks/>
          </p:cNvCxnSpPr>
          <p:nvPr userDrawn="1"/>
        </p:nvCxnSpPr>
        <p:spPr>
          <a:xfrm>
            <a:off x="665416" y="2560586"/>
            <a:ext cx="5908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DF890-8CB0-4267-B764-B4A45345F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9" b="24572"/>
          <a:stretch/>
        </p:blipFill>
        <p:spPr>
          <a:xfrm>
            <a:off x="8001001" y="4345333"/>
            <a:ext cx="958850" cy="4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29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or Project Team - Edit Master to add or remov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F55F71-C84E-7E4B-98A7-B353DF51E44D}"/>
              </a:ext>
            </a:extLst>
          </p:cNvPr>
          <p:cNvCxnSpPr>
            <a:cxnSpLocks/>
          </p:cNvCxnSpPr>
          <p:nvPr userDrawn="1"/>
        </p:nvCxnSpPr>
        <p:spPr>
          <a:xfrm>
            <a:off x="456913" y="2011802"/>
            <a:ext cx="365788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52404D-DA9F-7C42-A6B3-BD56FCAEB316}"/>
              </a:ext>
            </a:extLst>
          </p:cNvPr>
          <p:cNvCxnSpPr>
            <a:cxnSpLocks/>
          </p:cNvCxnSpPr>
          <p:nvPr userDrawn="1"/>
        </p:nvCxnSpPr>
        <p:spPr>
          <a:xfrm>
            <a:off x="456913" y="2844801"/>
            <a:ext cx="365788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58EFAC-48BE-1440-97C1-BB27E31F5705}"/>
              </a:ext>
            </a:extLst>
          </p:cNvPr>
          <p:cNvCxnSpPr>
            <a:cxnSpLocks/>
          </p:cNvCxnSpPr>
          <p:nvPr userDrawn="1"/>
        </p:nvCxnSpPr>
        <p:spPr>
          <a:xfrm>
            <a:off x="456913" y="3677845"/>
            <a:ext cx="365788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5225E5-EB4A-A540-B92B-E1F4A3AAFA10}"/>
              </a:ext>
            </a:extLst>
          </p:cNvPr>
          <p:cNvCxnSpPr/>
          <p:nvPr userDrawn="1"/>
        </p:nvCxnSpPr>
        <p:spPr>
          <a:xfrm>
            <a:off x="4597399" y="2011802"/>
            <a:ext cx="365788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3234E04-B748-3D4A-BA4A-46DBCD6FFA3B}"/>
              </a:ext>
            </a:extLst>
          </p:cNvPr>
          <p:cNvCxnSpPr/>
          <p:nvPr userDrawn="1"/>
        </p:nvCxnSpPr>
        <p:spPr>
          <a:xfrm>
            <a:off x="4597399" y="2844801"/>
            <a:ext cx="365788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B8CC795-2DDA-CC44-B20A-D273A2654C79}"/>
              </a:ext>
            </a:extLst>
          </p:cNvPr>
          <p:cNvCxnSpPr>
            <a:cxnSpLocks/>
          </p:cNvCxnSpPr>
          <p:nvPr userDrawn="1"/>
        </p:nvCxnSpPr>
        <p:spPr>
          <a:xfrm>
            <a:off x="1238296" y="1352550"/>
            <a:ext cx="5905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4BCC7E-EFC7-AE41-B02D-267BA0942005}"/>
              </a:ext>
            </a:extLst>
          </p:cNvPr>
          <p:cNvCxnSpPr>
            <a:cxnSpLocks/>
          </p:cNvCxnSpPr>
          <p:nvPr userDrawn="1"/>
        </p:nvCxnSpPr>
        <p:spPr>
          <a:xfrm>
            <a:off x="1238296" y="2190750"/>
            <a:ext cx="5905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3A4F24F-5A83-1F47-9608-8CC787113BF8}"/>
              </a:ext>
            </a:extLst>
          </p:cNvPr>
          <p:cNvCxnSpPr>
            <a:cxnSpLocks/>
          </p:cNvCxnSpPr>
          <p:nvPr userDrawn="1"/>
        </p:nvCxnSpPr>
        <p:spPr>
          <a:xfrm>
            <a:off x="1238296" y="3027091"/>
            <a:ext cx="6667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B94364C-0C1A-7B4E-8CF9-A0884CBC616F}"/>
              </a:ext>
            </a:extLst>
          </p:cNvPr>
          <p:cNvCxnSpPr>
            <a:cxnSpLocks/>
          </p:cNvCxnSpPr>
          <p:nvPr userDrawn="1"/>
        </p:nvCxnSpPr>
        <p:spPr>
          <a:xfrm>
            <a:off x="1238296" y="3867150"/>
            <a:ext cx="6667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67">
            <a:extLst>
              <a:ext uri="{FF2B5EF4-FFF2-40B4-BE49-F238E27FC236}">
                <a16:creationId xmlns:a16="http://schemas.microsoft.com/office/drawing/2014/main" id="{4E5F1634-8D0D-BE4F-A41B-4C2DE633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Leadership Team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02B539F6-671D-BE4D-819D-3F3F733F4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95624" y="3375024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8" name="Text Placeholder 96">
            <a:extLst>
              <a:ext uri="{FF2B5EF4-FFF2-40B4-BE49-F238E27FC236}">
                <a16:creationId xmlns:a16="http://schemas.microsoft.com/office/drawing/2014/main" id="{4BEFC373-ABA5-414A-A00A-02CF19BE5A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95624" y="2536824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9" name="Text Placeholder 96">
            <a:extLst>
              <a:ext uri="{FF2B5EF4-FFF2-40B4-BE49-F238E27FC236}">
                <a16:creationId xmlns:a16="http://schemas.microsoft.com/office/drawing/2014/main" id="{6A8454FD-2CF2-664A-A06E-EF8AD961B7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95624" y="1698624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0" name="Text Placeholder 96">
            <a:extLst>
              <a:ext uri="{FF2B5EF4-FFF2-40B4-BE49-F238E27FC236}">
                <a16:creationId xmlns:a16="http://schemas.microsoft.com/office/drawing/2014/main" id="{E7B5AA81-44F1-DD47-B4F4-95953ED15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52112" y="1698624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1" name="Text Placeholder 96">
            <a:extLst>
              <a:ext uri="{FF2B5EF4-FFF2-40B4-BE49-F238E27FC236}">
                <a16:creationId xmlns:a16="http://schemas.microsoft.com/office/drawing/2014/main" id="{6BA54EB0-F253-6542-84EA-6A227C5F45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2112" y="2527500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2" name="Text Placeholder 96">
            <a:extLst>
              <a:ext uri="{FF2B5EF4-FFF2-40B4-BE49-F238E27FC236}">
                <a16:creationId xmlns:a16="http://schemas.microsoft.com/office/drawing/2014/main" id="{2446D04A-90ED-3748-BE18-B6203E81A2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52112" y="3355711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3" name="Text Placeholder 96">
            <a:extLst>
              <a:ext uri="{FF2B5EF4-FFF2-40B4-BE49-F238E27FC236}">
                <a16:creationId xmlns:a16="http://schemas.microsoft.com/office/drawing/2014/main" id="{23BF7D29-6DEB-084D-ADBD-FB04BD2510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52112" y="4213224"/>
            <a:ext cx="2952750" cy="26352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6BCE4E8B-0D3B-4888-BB68-5754A73DE2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2112" y="1435592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E51A7C88-44B7-45D5-AAE6-96F735C147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5624" y="1435592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A103AACB-D271-499E-87CE-3F7F7D9D67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1544" y="2255009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EA8B5425-72D0-4857-A2C4-0C7E85C853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95624" y="2255009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691F11FA-6C46-494E-9773-BA1CCD84CE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52112" y="3093495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93A6A919-4519-4C50-9A0E-DDF9070D2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95624" y="3093495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BC77364B-F0D7-437E-A921-4429F9C572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52112" y="3944288"/>
            <a:ext cx="2961642" cy="26221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  <a:lvl2pPr marL="457200" indent="0">
              <a:buNone/>
              <a:defRPr>
                <a:solidFill>
                  <a:srgbClr val="0083BE"/>
                </a:solidFill>
              </a:defRPr>
            </a:lvl2pPr>
            <a:lvl3pPr marL="914400" indent="0">
              <a:buNone/>
              <a:defRPr>
                <a:solidFill>
                  <a:srgbClr val="0083BE"/>
                </a:solidFill>
              </a:defRPr>
            </a:lvl3pPr>
            <a:lvl4pPr marL="1371600" indent="0">
              <a:buNone/>
              <a:defRPr>
                <a:solidFill>
                  <a:srgbClr val="0083BE"/>
                </a:solidFill>
              </a:defRPr>
            </a:lvl4pPr>
            <a:lvl5pPr marL="1828800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0D40397-F427-44DF-B6D5-8DE11BA35BBB}"/>
              </a:ext>
            </a:extLst>
          </p:cNvPr>
          <p:cNvCxnSpPr>
            <a:cxnSpLocks/>
          </p:cNvCxnSpPr>
          <p:nvPr userDrawn="1"/>
        </p:nvCxnSpPr>
        <p:spPr>
          <a:xfrm>
            <a:off x="5383576" y="1348740"/>
            <a:ext cx="4572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4F8698-1410-4B26-8D18-1CF6DB3CEE92}"/>
              </a:ext>
            </a:extLst>
          </p:cNvPr>
          <p:cNvCxnSpPr>
            <a:cxnSpLocks/>
          </p:cNvCxnSpPr>
          <p:nvPr userDrawn="1"/>
        </p:nvCxnSpPr>
        <p:spPr>
          <a:xfrm>
            <a:off x="5383576" y="2202180"/>
            <a:ext cx="4572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AD9E2F7-9B05-412F-957D-E0398B78EDD9}"/>
              </a:ext>
            </a:extLst>
          </p:cNvPr>
          <p:cNvCxnSpPr>
            <a:cxnSpLocks/>
          </p:cNvCxnSpPr>
          <p:nvPr userDrawn="1"/>
        </p:nvCxnSpPr>
        <p:spPr>
          <a:xfrm>
            <a:off x="5383576" y="3025140"/>
            <a:ext cx="4572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8B62FB37-35FD-46E0-A890-CA52D6512BB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1715" y="1296980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0" name="Picture Placeholder 7">
            <a:extLst>
              <a:ext uri="{FF2B5EF4-FFF2-40B4-BE49-F238E27FC236}">
                <a16:creationId xmlns:a16="http://schemas.microsoft.com/office/drawing/2014/main" id="{E09FA452-FEED-49B2-9873-EC987A53A9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1715" y="2116250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7">
            <a:extLst>
              <a:ext uri="{FF2B5EF4-FFF2-40B4-BE49-F238E27FC236}">
                <a16:creationId xmlns:a16="http://schemas.microsoft.com/office/drawing/2014/main" id="{F848E08C-23EA-4792-AB82-969A4722655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566601" y="1312653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A5E3112-4ED8-46E5-BBF8-C8A5C76F94A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566601" y="2119879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F5DE517-5668-4EDF-9964-15D2895B2C9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566601" y="2961595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4B1F7794-3B63-476E-92F0-91EA86142AC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51715" y="2962507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CC83816F-D48B-41D4-AB58-1DAB410B57A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51715" y="3781777"/>
            <a:ext cx="625305" cy="6253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59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1AAB-A242-4A79-BA06-EA56D804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00" y="173039"/>
            <a:ext cx="8775647" cy="72231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3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er for Char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CEB3-1FEE-4FDD-87A9-722FDC3E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8880"/>
            <a:ext cx="8153400" cy="307975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2347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800" y="173039"/>
            <a:ext cx="8775647" cy="7223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EC9808-9BC8-4B2C-B91A-97F15BF36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53" y="1123950"/>
            <a:ext cx="8775647" cy="3810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‒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700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age Numbe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406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259FA-847A-FD4A-9400-B35B7E459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56027-D498-3F41-B9EC-CFE22FC5F7DC}"/>
              </a:ext>
            </a:extLst>
          </p:cNvPr>
          <p:cNvCxnSpPr/>
          <p:nvPr userDrawn="1"/>
        </p:nvCxnSpPr>
        <p:spPr>
          <a:xfrm>
            <a:off x="4419600" y="1276350"/>
            <a:ext cx="0" cy="25908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6DBB5-F2D3-614A-83B5-56C9EBE8B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267" y="3421674"/>
            <a:ext cx="1142999" cy="14067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1582-B0A9-4941-B1D5-CF5F5609F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2330486"/>
            <a:ext cx="3200400" cy="241264"/>
          </a:xfrm>
        </p:spPr>
        <p:txBody>
          <a:bodyPr/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GET IN TOUCH WITH US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8C48D-C5E2-284B-9911-B4A5C24E3AFB}"/>
              </a:ext>
            </a:extLst>
          </p:cNvPr>
          <p:cNvSpPr/>
          <p:nvPr userDrawn="1"/>
        </p:nvSpPr>
        <p:spPr>
          <a:xfrm>
            <a:off x="4592510" y="1732006"/>
            <a:ext cx="1884490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/>
            <a:r>
              <a:rPr lang="en-US" sz="2800" dirty="0">
                <a:solidFill>
                  <a:srgbClr val="E98300"/>
                </a:solidFill>
              </a:rPr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869480-9A78-614D-BC02-CD6CB7AB2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2761084"/>
            <a:ext cx="3200400" cy="272482"/>
          </a:xfrm>
        </p:spPr>
        <p:txBody>
          <a:bodyPr/>
          <a:lstStyle>
            <a:lvl1pPr marL="0" indent="0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212.297.0200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629D734-1918-C846-AD96-B105CE9B6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2942590"/>
            <a:ext cx="3200400" cy="314960"/>
          </a:xfrm>
        </p:spPr>
        <p:txBody>
          <a:bodyPr/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Liberty Plaza, 7th Floor New York, NY 10006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F5343D-A91C-40CA-8472-D0591E15A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13" b="21955"/>
          <a:stretch/>
        </p:blipFill>
        <p:spPr>
          <a:xfrm>
            <a:off x="3073676" y="2190750"/>
            <a:ext cx="997258" cy="4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1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53D179-97FE-E541-A11B-95FD49008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56027-D498-3F41-B9EC-CFE22FC5F7DC}"/>
              </a:ext>
            </a:extLst>
          </p:cNvPr>
          <p:cNvCxnSpPr/>
          <p:nvPr userDrawn="1"/>
        </p:nvCxnSpPr>
        <p:spPr>
          <a:xfrm>
            <a:off x="4419600" y="1276350"/>
            <a:ext cx="0" cy="259080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1582-B0A9-4941-B1D5-CF5F5609F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2330486"/>
            <a:ext cx="3200400" cy="241264"/>
          </a:xfrm>
        </p:spPr>
        <p:txBody>
          <a:bodyPr/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GET IN TOUCH WITH US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8C48D-C5E2-284B-9911-B4A5C24E3AFB}"/>
              </a:ext>
            </a:extLst>
          </p:cNvPr>
          <p:cNvSpPr/>
          <p:nvPr userDrawn="1"/>
        </p:nvSpPr>
        <p:spPr>
          <a:xfrm>
            <a:off x="4592510" y="1732006"/>
            <a:ext cx="1884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46AD"/>
                </a:solidFill>
              </a:rPr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869480-9A78-614D-BC02-CD6CB7AB2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2761084"/>
            <a:ext cx="3200400" cy="272482"/>
          </a:xfrm>
        </p:spPr>
        <p:txBody>
          <a:bodyPr/>
          <a:lstStyle>
            <a:lvl1pPr marL="0" indent="0">
              <a:buNone/>
              <a:defRPr sz="1000" b="1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212.297.0200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629D734-1918-C846-AD96-B105CE9B6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2942590"/>
            <a:ext cx="3200400" cy="314960"/>
          </a:xfrm>
        </p:spPr>
        <p:txBody>
          <a:bodyPr/>
          <a:lstStyle>
            <a:lvl1pPr marL="0" indent="0">
              <a:buNone/>
              <a:defRPr sz="1000" b="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One Liberty Plaza, 7th Floor New York, NY 10006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AB2678-51EF-44EC-8E34-BD5E5E5AA3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1" y="3365012"/>
            <a:ext cx="1257300" cy="25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1A7AD2-891A-4203-AE33-106454BB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94" b="25099"/>
          <a:stretch/>
        </p:blipFill>
        <p:spPr>
          <a:xfrm>
            <a:off x="2919795" y="2133195"/>
            <a:ext cx="1195005" cy="5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BM pi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1ABDCB-5245-574F-9174-A15E15C689D3}"/>
              </a:ext>
            </a:extLst>
          </p:cNvPr>
          <p:cNvSpPr/>
          <p:nvPr userDrawn="1"/>
        </p:nvSpPr>
        <p:spPr>
          <a:xfrm>
            <a:off x="8077200" y="3430664"/>
            <a:ext cx="1066800" cy="1712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854A7949-C24D-5E4A-9C0B-59D7A73A0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4325"/>
            <a:ext cx="3719286" cy="3307625"/>
          </a:xfrm>
          <a:prstGeom prst="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1C5DAA95-6343-BB40-A144-56DEADC42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142" y="864325"/>
            <a:ext cx="6839857" cy="3307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F076E-FC31-2A4D-820D-43DE0C70882D}"/>
              </a:ext>
            </a:extLst>
          </p:cNvPr>
          <p:cNvSpPr/>
          <p:nvPr userDrawn="1"/>
        </p:nvSpPr>
        <p:spPr>
          <a:xfrm>
            <a:off x="746759" y="486278"/>
            <a:ext cx="3520441" cy="4023360"/>
          </a:xfrm>
          <a:prstGeom prst="rect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75FB2A-F306-C943-B4CA-ACEBA39BE7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 rot="10800000">
            <a:off x="2298269" y="1998799"/>
            <a:ext cx="1968930" cy="25108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7CF7A3-7386-544F-8C5B-E05462DC7F50}"/>
              </a:ext>
            </a:extLst>
          </p:cNvPr>
          <p:cNvCxnSpPr>
            <a:cxnSpLocks/>
          </p:cNvCxnSpPr>
          <p:nvPr userDrawn="1"/>
        </p:nvCxnSpPr>
        <p:spPr>
          <a:xfrm>
            <a:off x="1158347" y="2419350"/>
            <a:ext cx="518053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2D5FD29F-5D9A-384D-AE3F-064E4B662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414" y="772343"/>
            <a:ext cx="2901193" cy="14946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1B56AA0-82FD-2242-B5A3-843D52E46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8742" y="3836488"/>
            <a:ext cx="436051" cy="24463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2FF24E1-905B-AE49-9F85-A3C04B04B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8742" y="4141879"/>
            <a:ext cx="436052" cy="180975"/>
          </a:xfrm>
        </p:spPr>
        <p:txBody>
          <a:bodyPr lIns="0" rIns="0"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B1128D-1C76-874E-9002-0F9D65989FB9}"/>
              </a:ext>
            </a:extLst>
          </p:cNvPr>
          <p:cNvCxnSpPr/>
          <p:nvPr userDrawn="1"/>
        </p:nvCxnSpPr>
        <p:spPr>
          <a:xfrm>
            <a:off x="3618743" y="4127929"/>
            <a:ext cx="436051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0B5BF6F-890B-3945-ABA6-C134DCDF9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8742" y="3638550"/>
            <a:ext cx="436051" cy="180975"/>
          </a:xfrm>
        </p:spPr>
        <p:txBody>
          <a:bodyPr lIns="0" rIns="0" anchor="ctr" anchorCtr="0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2D40379-397C-2049-998D-AAAB5A14C8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765799" y="864325"/>
            <a:ext cx="3378200" cy="4292600"/>
          </a:xfrm>
          <a:prstGeom prst="rect">
            <a:avLst/>
          </a:prstGeom>
        </p:spPr>
      </p:pic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505B6EE-023C-FD4A-94CD-788A25BCA3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8863" y="2571750"/>
            <a:ext cx="2112962" cy="830263"/>
          </a:xfrm>
        </p:spPr>
        <p:txBody>
          <a:bodyPr/>
          <a:lstStyle>
            <a:lvl1pPr marL="0" marR="0" indent="0" algn="l" defTabSz="4572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JANE SMITH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MARKETING DIRECTOR</a:t>
            </a:r>
          </a:p>
        </p:txBody>
      </p:sp>
    </p:spTree>
    <p:extLst>
      <p:ext uri="{BB962C8B-B14F-4D97-AF65-F5344CB8AC3E}">
        <p14:creationId xmlns:p14="http://schemas.microsoft.com/office/powerpoint/2010/main" val="345009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54" y="173039"/>
            <a:ext cx="8068416" cy="7223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DD95948-510E-48D6-BE79-E62DEDF32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53" y="1123950"/>
            <a:ext cx="8775647" cy="3810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‒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49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7D376-373F-0341-A6AB-CC9FD6E68AA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797A4-9850-3646-8B74-4F4C1D237C5A}"/>
              </a:ext>
            </a:extLst>
          </p:cNvPr>
          <p:cNvGrpSpPr/>
          <p:nvPr userDrawn="1"/>
        </p:nvGrpSpPr>
        <p:grpSpPr>
          <a:xfrm>
            <a:off x="6658617" y="4246"/>
            <a:ext cx="2500246" cy="5151954"/>
            <a:chOff x="6843137" y="-9236"/>
            <a:chExt cx="2315726" cy="47717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C36860-6F4C-8443-AD00-C8EED1EA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37" y="1428750"/>
              <a:ext cx="2315726" cy="333375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C9777C6-672E-B041-A44B-6D1714AA6571}"/>
                </a:ext>
              </a:extLst>
            </p:cNvPr>
            <p:cNvSpPr/>
            <p:nvPr/>
          </p:nvSpPr>
          <p:spPr>
            <a:xfrm flipH="1" flipV="1">
              <a:off x="7619999" y="-9236"/>
              <a:ext cx="1534473" cy="2875972"/>
            </a:xfrm>
            <a:prstGeom prst="rtTriangl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4C8061B-571A-534A-A092-9C6C3E4F7F25}"/>
              </a:ext>
            </a:extLst>
          </p:cNvPr>
          <p:cNvSpPr/>
          <p:nvPr userDrawn="1"/>
        </p:nvSpPr>
        <p:spPr>
          <a:xfrm>
            <a:off x="0" y="3824515"/>
            <a:ext cx="613142" cy="1318985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5F7A9-DF4A-FF4B-9DA0-A79AF0FBE79A}"/>
              </a:ext>
            </a:extLst>
          </p:cNvPr>
          <p:cNvCxnSpPr>
            <a:cxnSpLocks/>
          </p:cNvCxnSpPr>
          <p:nvPr userDrawn="1"/>
        </p:nvCxnSpPr>
        <p:spPr>
          <a:xfrm>
            <a:off x="762000" y="2927881"/>
            <a:ext cx="8194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A5977FE7-9E46-F843-A06F-F18D31581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302" y="3009900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Divider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44AEF-8433-4489-91C8-98958E68A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9" b="23700"/>
          <a:stretch/>
        </p:blipFill>
        <p:spPr>
          <a:xfrm>
            <a:off x="8001001" y="4345333"/>
            <a:ext cx="958850" cy="4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581150"/>
            <a:ext cx="6400800" cy="121920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“Place Quote Text Here”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3370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cap="all" spc="0" baseline="0">
                <a:solidFill>
                  <a:srgbClr val="0083BE"/>
                </a:solidFill>
              </a:defRPr>
            </a:lvl1pPr>
            <a:lvl2pPr marL="457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Quote Attribute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438080-E548-C049-B7A4-824E2B712C1A}"/>
              </a:ext>
            </a:extLst>
          </p:cNvPr>
          <p:cNvCxnSpPr>
            <a:cxnSpLocks/>
          </p:cNvCxnSpPr>
          <p:nvPr userDrawn="1"/>
        </p:nvCxnSpPr>
        <p:spPr>
          <a:xfrm>
            <a:off x="4162298" y="2876550"/>
            <a:ext cx="8194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7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9CD1E1-36AC-504E-8F7E-DC8C99A47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581150"/>
            <a:ext cx="6400800" cy="1219201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00305E"/>
                </a:solidFill>
              </a:defRPr>
            </a:lvl1pPr>
          </a:lstStyle>
          <a:p>
            <a:r>
              <a:rPr lang="en-US"/>
              <a:t>“Place Quote Text Here”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3370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cap="all" spc="0" baseline="0">
                <a:solidFill>
                  <a:srgbClr val="0083BE"/>
                </a:solidFill>
              </a:defRPr>
            </a:lvl1pPr>
            <a:lvl2pPr marL="457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Quote Attribute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56150F-17D0-BB43-911B-4C1A4EB87D1C}"/>
              </a:ext>
            </a:extLst>
          </p:cNvPr>
          <p:cNvCxnSpPr>
            <a:cxnSpLocks/>
          </p:cNvCxnSpPr>
          <p:nvPr userDrawn="1"/>
        </p:nvCxnSpPr>
        <p:spPr>
          <a:xfrm>
            <a:off x="4162298" y="2876550"/>
            <a:ext cx="819404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ernate - midn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259FA-847A-FD4A-9400-B35B7E459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F7B323-DFB8-C947-B643-13F5F2C41FA1}"/>
              </a:ext>
            </a:extLst>
          </p:cNvPr>
          <p:cNvCxnSpPr>
            <a:cxnSpLocks/>
          </p:cNvCxnSpPr>
          <p:nvPr userDrawn="1"/>
        </p:nvCxnSpPr>
        <p:spPr>
          <a:xfrm>
            <a:off x="3048000" y="1962150"/>
            <a:ext cx="83988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7B4A5501-6C47-3A40-B238-D17A366F2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2114550"/>
            <a:ext cx="5410200" cy="857250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7887C8-7ED4-5F45-A4A9-BEABAC255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3181350"/>
            <a:ext cx="5410200" cy="259379"/>
          </a:xfrm>
        </p:spPr>
        <p:txBody>
          <a:bodyPr/>
          <a:lstStyle>
            <a:lvl1pPr marL="0" indent="0">
              <a:buNone/>
              <a:defRPr sz="14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29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829C47-94D5-43CE-8451-9768EF337A26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alphaModFix amt="20000"/>
          </a:blip>
          <a:stretch>
            <a:fillRect/>
          </a:stretch>
        </p:blipFill>
        <p:spPr>
          <a:xfrm rot="10800000">
            <a:off x="7992175" y="3660674"/>
            <a:ext cx="1162792" cy="1482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D5C5D-02B8-4E27-8BBA-700AB2EBC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968" b="28663"/>
          <a:stretch/>
        </p:blipFill>
        <p:spPr>
          <a:xfrm>
            <a:off x="8240568" y="140161"/>
            <a:ext cx="715313" cy="2916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56CB8-1F33-43A2-A665-9A102002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3" y="173039"/>
            <a:ext cx="8100815" cy="722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DCCC-8689-4F63-842C-54E85B8D7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53" y="1105232"/>
            <a:ext cx="8775647" cy="380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51E4FA0-AF2F-484A-A2DB-617949289B6C}"/>
              </a:ext>
            </a:extLst>
          </p:cNvPr>
          <p:cNvSpPr txBox="1">
            <a:spLocks/>
          </p:cNvSpPr>
          <p:nvPr userDrawn="1"/>
        </p:nvSpPr>
        <p:spPr>
          <a:xfrm>
            <a:off x="8697767" y="4781550"/>
            <a:ext cx="457193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D86429-E25C-914F-A190-E49FA0C0908E}" type="slidenum">
              <a:rPr lang="en-US" sz="80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800" dirty="0">
              <a:solidFill>
                <a:srgbClr val="4D4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143934-4290-4098-A379-C267D9AC04EE}"/>
              </a:ext>
            </a:extLst>
          </p:cNvPr>
          <p:cNvCxnSpPr/>
          <p:nvPr userDrawn="1"/>
        </p:nvCxnSpPr>
        <p:spPr>
          <a:xfrm>
            <a:off x="8850167" y="4781550"/>
            <a:ext cx="15408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64" r:id="rId16"/>
    <p:sldLayoutId id="2147484065" r:id="rId17"/>
    <p:sldLayoutId id="2147484043" r:id="rId18"/>
    <p:sldLayoutId id="2147484044" r:id="rId19"/>
    <p:sldLayoutId id="2147484045" r:id="rId20"/>
    <p:sldLayoutId id="2147484046" r:id="rId21"/>
    <p:sldLayoutId id="2147484047" r:id="rId22"/>
    <p:sldLayoutId id="2147484048" r:id="rId23"/>
    <p:sldLayoutId id="2147484049" r:id="rId24"/>
    <p:sldLayoutId id="2147484050" r:id="rId25"/>
    <p:sldLayoutId id="2147484051" r:id="rId26"/>
    <p:sldLayoutId id="2147484052" r:id="rId27"/>
    <p:sldLayoutId id="2147484053" r:id="rId28"/>
    <p:sldLayoutId id="2147484054" r:id="rId29"/>
    <p:sldLayoutId id="2147484055" r:id="rId30"/>
    <p:sldLayoutId id="2147484056" r:id="rId31"/>
    <p:sldLayoutId id="2147484057" r:id="rId32"/>
    <p:sldLayoutId id="2147484058" r:id="rId33"/>
    <p:sldLayoutId id="2147484059" r:id="rId34"/>
    <p:sldLayoutId id="2147484060" r:id="rId35"/>
    <p:sldLayoutId id="214748406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8300"/>
        </a:buClr>
        <a:buFont typeface="Arial" panose="020B0604020202020204" pitchFamily="34" charset="0"/>
        <a:buChar char="•"/>
        <a:defRPr sz="24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mindustriesuk.lifeworks.com/signup/invit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F90F-7643-B3D4-190C-CC2267A9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Download the </a:t>
            </a:r>
            <a:r>
              <a:rPr lang="en-GB" dirty="0" err="1"/>
              <a:t>Telus</a:t>
            </a:r>
            <a:r>
              <a:rPr lang="en-GB" dirty="0"/>
              <a:t> Health App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762BD-0742-444F-C5D9-3A15FABEA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Jan 2024</a:t>
            </a:r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C88BAAD-4FC5-B711-B2CC-27F90A94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12" y="3545737"/>
            <a:ext cx="3993355" cy="8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1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52C3-F4F5-E6B4-7584-71A2961C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Download the Mobile App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6E4931-1BDA-F179-A23F-980DF314C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116" y="1617661"/>
            <a:ext cx="3933141" cy="381722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For Apple Phone/Devices, you will need to go to the App Store to download the TELUS Health App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A6566F-B8CD-63F0-5CEA-9CB490160CEF}"/>
              </a:ext>
            </a:extLst>
          </p:cNvPr>
          <p:cNvSpPr txBox="1">
            <a:spLocks/>
          </p:cNvSpPr>
          <p:nvPr/>
        </p:nvSpPr>
        <p:spPr>
          <a:xfrm>
            <a:off x="4893468" y="1617661"/>
            <a:ext cx="3933141" cy="3817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For Android Devices, you will need to go to Goggle Play Store to download the TELUS Health App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494B0-B496-91CB-F4B7-072EF98D2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49"/>
          <a:stretch/>
        </p:blipFill>
        <p:spPr>
          <a:xfrm>
            <a:off x="5078297" y="2855925"/>
            <a:ext cx="2344564" cy="1311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EBD66-BC0D-16AF-581A-5E7E303A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2" y="2565080"/>
            <a:ext cx="3266451" cy="1639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F0EC7-B0F5-1C41-D9D0-0227CF7D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93"/>
          <a:stretch/>
        </p:blipFill>
        <p:spPr>
          <a:xfrm>
            <a:off x="7019663" y="2729037"/>
            <a:ext cx="1334227" cy="13116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CE8639-3D22-A049-2AC5-69184991CE59}"/>
              </a:ext>
            </a:extLst>
          </p:cNvPr>
          <p:cNvSpPr/>
          <p:nvPr/>
        </p:nvSpPr>
        <p:spPr>
          <a:xfrm>
            <a:off x="200025" y="895350"/>
            <a:ext cx="4221957" cy="3817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9EDD1-FB52-34E1-3B71-49B27E8CF887}"/>
              </a:ext>
            </a:extLst>
          </p:cNvPr>
          <p:cNvSpPr/>
          <p:nvPr/>
        </p:nvSpPr>
        <p:spPr>
          <a:xfrm>
            <a:off x="4696510" y="895350"/>
            <a:ext cx="4221957" cy="3817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2119A0A3-9BCF-72DC-AECA-59D4B4288F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83" r="5441" b="7533"/>
          <a:stretch/>
        </p:blipFill>
        <p:spPr>
          <a:xfrm>
            <a:off x="6036469" y="957144"/>
            <a:ext cx="1774372" cy="527373"/>
          </a:xfrm>
          <a:prstGeom prst="rect">
            <a:avLst/>
          </a:prstGeom>
        </p:spPr>
      </p:pic>
      <p:pic>
        <p:nvPicPr>
          <p:cNvPr id="16" name="Picture 15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080F14F5-B9A1-E7D8-4773-CC243D8BA3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84" r="5441" b="48796"/>
          <a:stretch/>
        </p:blipFill>
        <p:spPr>
          <a:xfrm>
            <a:off x="1406469" y="938852"/>
            <a:ext cx="1736781" cy="5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E33124A-225A-8D97-6953-3A1C9A9002D6}"/>
              </a:ext>
            </a:extLst>
          </p:cNvPr>
          <p:cNvSpPr txBox="1"/>
          <p:nvPr/>
        </p:nvSpPr>
        <p:spPr>
          <a:xfrm>
            <a:off x="45720" y="1573360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B63E4-F141-12D0-B136-C66F9A20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Register to TELUS Health using your Work Email Address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0F8CE6-7245-C489-0E6B-63A13135C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81" y="1218042"/>
            <a:ext cx="2541239" cy="44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b="1" dirty="0"/>
              <a:t>Team Members with ABM email accounts will receive a sign-up email from TELUS Health.</a:t>
            </a:r>
          </a:p>
          <a:p>
            <a:pPr marL="0" indent="0">
              <a:buNone/>
            </a:pPr>
            <a:r>
              <a:rPr lang="en-GB" sz="1000" b="1" dirty="0"/>
              <a:t>Step 1: </a:t>
            </a:r>
            <a:r>
              <a:rPr lang="en-GB" sz="1000" dirty="0"/>
              <a:t>Your invitation code will automatically be populated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2: </a:t>
            </a:r>
            <a:r>
              <a:rPr lang="en-GB" sz="1000" dirty="0"/>
              <a:t>Select</a:t>
            </a:r>
            <a:r>
              <a:rPr lang="en-GB" sz="1000" b="1" dirty="0"/>
              <a:t> ‘</a:t>
            </a:r>
            <a:r>
              <a:rPr lang="en-GB" sz="1000" b="1" dirty="0">
                <a:solidFill>
                  <a:srgbClr val="F38B00"/>
                </a:solidFill>
              </a:rPr>
              <a:t>Continue</a:t>
            </a:r>
            <a:r>
              <a:rPr lang="en-GB" sz="1000" b="1" dirty="0"/>
              <a:t>’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3: </a:t>
            </a:r>
            <a:r>
              <a:rPr lang="en-GB" sz="1000" dirty="0"/>
              <a:t>Enter your One Time Password, which is your </a:t>
            </a:r>
            <a:r>
              <a:rPr lang="en-GB" sz="1000" b="1" dirty="0">
                <a:solidFill>
                  <a:srgbClr val="F38B00"/>
                </a:solidFill>
              </a:rPr>
              <a:t>Home Postcode</a:t>
            </a:r>
            <a:r>
              <a:rPr lang="en-GB" sz="1000" dirty="0"/>
              <a:t>, all </a:t>
            </a:r>
            <a:r>
              <a:rPr lang="en-GB" sz="1000" b="1" dirty="0">
                <a:solidFill>
                  <a:srgbClr val="F38B00"/>
                </a:solidFill>
              </a:rPr>
              <a:t>Upper Cases</a:t>
            </a:r>
            <a:r>
              <a:rPr lang="en-GB" sz="1000" dirty="0"/>
              <a:t> and </a:t>
            </a:r>
            <a:r>
              <a:rPr lang="en-GB" sz="1000" b="1" dirty="0">
                <a:solidFill>
                  <a:srgbClr val="F38B00"/>
                </a:solidFill>
              </a:rPr>
              <a:t>no spaces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85CB9F-9F0C-A9E5-2A61-3AB714009DE0}"/>
              </a:ext>
            </a:extLst>
          </p:cNvPr>
          <p:cNvSpPr txBox="1">
            <a:spLocks/>
          </p:cNvSpPr>
          <p:nvPr/>
        </p:nvSpPr>
        <p:spPr>
          <a:xfrm>
            <a:off x="5024123" y="842780"/>
            <a:ext cx="4357984" cy="4430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4:</a:t>
            </a:r>
            <a:r>
              <a:rPr lang="en-GB" sz="1000" dirty="0"/>
              <a:t> Select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Continue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5: </a:t>
            </a:r>
            <a:r>
              <a:rPr lang="en-GB" sz="1000" dirty="0"/>
              <a:t>Create your </a:t>
            </a:r>
            <a:r>
              <a:rPr lang="en-GB" sz="1000" b="1" dirty="0">
                <a:solidFill>
                  <a:srgbClr val="F38B00"/>
                </a:solidFill>
              </a:rPr>
              <a:t>TELUS Health Account </a:t>
            </a:r>
            <a:r>
              <a:rPr lang="en-GB" sz="1000" dirty="0"/>
              <a:t>adding</a:t>
            </a:r>
            <a:r>
              <a:rPr lang="en-GB" sz="1000" b="1" dirty="0"/>
              <a:t>: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First Name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Last Name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Add a new password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6: </a:t>
            </a:r>
            <a:r>
              <a:rPr lang="en-GB" sz="1000" dirty="0"/>
              <a:t>Select</a:t>
            </a:r>
            <a:r>
              <a:rPr lang="en-GB" sz="1000" b="1" dirty="0"/>
              <a:t> ‘</a:t>
            </a:r>
            <a:r>
              <a:rPr lang="en-GB" sz="1000" b="1" dirty="0">
                <a:solidFill>
                  <a:srgbClr val="F38B00"/>
                </a:solidFill>
              </a:rPr>
              <a:t>Next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7: </a:t>
            </a:r>
            <a:r>
              <a:rPr lang="en-GB" sz="1000" dirty="0"/>
              <a:t>Review and Read the Privacy information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confirm and accept terms and conditions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8: </a:t>
            </a:r>
            <a:r>
              <a:rPr lang="en-GB" sz="1000" dirty="0"/>
              <a:t>Select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Sign up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EB9DE-B56E-3A4B-49BB-EB73A8954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40" y="1280179"/>
            <a:ext cx="1101651" cy="1403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332D0-BAF5-787E-E02D-6D7E1B148106}"/>
              </a:ext>
            </a:extLst>
          </p:cNvPr>
          <p:cNvSpPr/>
          <p:nvPr/>
        </p:nvSpPr>
        <p:spPr>
          <a:xfrm>
            <a:off x="2927648" y="1711011"/>
            <a:ext cx="1046743" cy="2470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AEF01-63CE-1939-229D-0E1970B1B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880" y="3058008"/>
            <a:ext cx="1101651" cy="1353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ADE6FD-A562-58D3-5D10-ABC64788C69C}"/>
              </a:ext>
            </a:extLst>
          </p:cNvPr>
          <p:cNvSpPr/>
          <p:nvPr/>
        </p:nvSpPr>
        <p:spPr>
          <a:xfrm>
            <a:off x="2927649" y="3734767"/>
            <a:ext cx="1078642" cy="213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AC2E7-0AEB-49C2-6C25-CB9F0C7F4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923" y="1759936"/>
            <a:ext cx="1572689" cy="1698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4B542A-EB54-51AD-4C69-A2006F627055}"/>
              </a:ext>
            </a:extLst>
          </p:cNvPr>
          <p:cNvCxnSpPr/>
          <p:nvPr/>
        </p:nvCxnSpPr>
        <p:spPr>
          <a:xfrm flipV="1">
            <a:off x="2270760" y="1834546"/>
            <a:ext cx="518160" cy="123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6C0145-19D4-1389-CEAA-5981B44211A5}"/>
              </a:ext>
            </a:extLst>
          </p:cNvPr>
          <p:cNvCxnSpPr/>
          <p:nvPr/>
        </p:nvCxnSpPr>
        <p:spPr>
          <a:xfrm>
            <a:off x="1836420" y="3863321"/>
            <a:ext cx="952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3FC7C2-5FD4-98C8-3BEC-69CC76256414}"/>
              </a:ext>
            </a:extLst>
          </p:cNvPr>
          <p:cNvCxnSpPr/>
          <p:nvPr/>
        </p:nvCxnSpPr>
        <p:spPr>
          <a:xfrm>
            <a:off x="6059240" y="1848171"/>
            <a:ext cx="951160" cy="24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1EEAD9-F28D-52E2-8A15-B94DD08D8D8A}"/>
              </a:ext>
            </a:extLst>
          </p:cNvPr>
          <p:cNvCxnSpPr/>
          <p:nvPr/>
        </p:nvCxnSpPr>
        <p:spPr>
          <a:xfrm>
            <a:off x="6114150" y="2119337"/>
            <a:ext cx="1631117" cy="14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A0F7C8-1877-A603-A0C0-D9531AD3BF26}"/>
              </a:ext>
            </a:extLst>
          </p:cNvPr>
          <p:cNvCxnSpPr/>
          <p:nvPr/>
        </p:nvCxnSpPr>
        <p:spPr>
          <a:xfrm>
            <a:off x="6225540" y="2484120"/>
            <a:ext cx="784860" cy="48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5F7E0A-B6CA-2B49-3C88-975219C33092}"/>
              </a:ext>
            </a:extLst>
          </p:cNvPr>
          <p:cNvSpPr txBox="1"/>
          <p:nvPr/>
        </p:nvSpPr>
        <p:spPr>
          <a:xfrm>
            <a:off x="45720" y="2656321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29FAC-AFDC-F501-1E3E-12A81F6975E6}"/>
              </a:ext>
            </a:extLst>
          </p:cNvPr>
          <p:cNvSpPr txBox="1"/>
          <p:nvPr/>
        </p:nvSpPr>
        <p:spPr>
          <a:xfrm>
            <a:off x="45720" y="3350046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BAE59-6DD0-CCD7-CDF2-A740ACE92070}"/>
              </a:ext>
            </a:extLst>
          </p:cNvPr>
          <p:cNvSpPr txBox="1"/>
          <p:nvPr/>
        </p:nvSpPr>
        <p:spPr>
          <a:xfrm>
            <a:off x="4807248" y="580953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0FD6DB-8667-AC45-B7DD-B1812DF68632}"/>
              </a:ext>
            </a:extLst>
          </p:cNvPr>
          <p:cNvSpPr txBox="1"/>
          <p:nvPr/>
        </p:nvSpPr>
        <p:spPr>
          <a:xfrm>
            <a:off x="4807248" y="1126872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006E8-514A-997B-44BE-A745060639DF}"/>
              </a:ext>
            </a:extLst>
          </p:cNvPr>
          <p:cNvSpPr txBox="1"/>
          <p:nvPr/>
        </p:nvSpPr>
        <p:spPr>
          <a:xfrm>
            <a:off x="4807248" y="2941320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3A31C8-D9BE-865D-984F-34213F1B2433}"/>
              </a:ext>
            </a:extLst>
          </p:cNvPr>
          <p:cNvSpPr txBox="1"/>
          <p:nvPr/>
        </p:nvSpPr>
        <p:spPr>
          <a:xfrm>
            <a:off x="4807248" y="3559832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63C38-8787-9578-10AC-97B04F834C22}"/>
              </a:ext>
            </a:extLst>
          </p:cNvPr>
          <p:cNvSpPr txBox="1"/>
          <p:nvPr/>
        </p:nvSpPr>
        <p:spPr>
          <a:xfrm>
            <a:off x="4808462" y="4208861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73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E33124A-225A-8D97-6953-3A1C9A9002D6}"/>
              </a:ext>
            </a:extLst>
          </p:cNvPr>
          <p:cNvSpPr txBox="1"/>
          <p:nvPr/>
        </p:nvSpPr>
        <p:spPr>
          <a:xfrm>
            <a:off x="-4489" y="924047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B63E4-F141-12D0-B136-C66F9A20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Register to TELUS Health using your TMG Person Number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0F8CE6-7245-C489-0E6B-63A13135C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81" y="1218042"/>
            <a:ext cx="2541239" cy="443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b="1" dirty="0"/>
              <a:t>Step 1: </a:t>
            </a:r>
            <a:r>
              <a:rPr lang="en-GB" sz="1000" dirty="0"/>
              <a:t>Click </a:t>
            </a:r>
            <a:r>
              <a:rPr lang="en-GB" sz="1000" dirty="0">
                <a:hlinkClick r:id="rId3"/>
              </a:rPr>
              <a:t>here</a:t>
            </a:r>
            <a:r>
              <a:rPr lang="en-GB" sz="1000" dirty="0"/>
              <a:t> to go to the website</a:t>
            </a: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2: </a:t>
            </a:r>
            <a:r>
              <a:rPr lang="en-GB" sz="1000" dirty="0"/>
              <a:t>Go to ‘</a:t>
            </a:r>
            <a:r>
              <a:rPr lang="en-GB" sz="1000" b="1" dirty="0">
                <a:solidFill>
                  <a:srgbClr val="F38B00"/>
                </a:solidFill>
              </a:rPr>
              <a:t>Sign Up</a:t>
            </a:r>
            <a:r>
              <a:rPr lang="en-GB" sz="1000" dirty="0"/>
              <a:t>’ and add the following:</a:t>
            </a:r>
          </a:p>
          <a:p>
            <a:pPr marL="0" indent="0">
              <a:buNone/>
            </a:pPr>
            <a:r>
              <a:rPr lang="en-GB" sz="1000" b="1" dirty="0">
                <a:solidFill>
                  <a:srgbClr val="F38B00"/>
                </a:solidFill>
              </a:rPr>
              <a:t>ABM562-(your TMG person number) </a:t>
            </a:r>
            <a:r>
              <a:rPr lang="en-GB" sz="1000" b="1" dirty="0"/>
              <a:t>no spaces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3:</a:t>
            </a:r>
            <a:r>
              <a:rPr lang="en-GB" sz="1000" dirty="0"/>
              <a:t> Select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Continue</a:t>
            </a:r>
            <a:r>
              <a:rPr lang="en-GB" sz="1000" b="1" dirty="0"/>
              <a:t>’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4: </a:t>
            </a:r>
            <a:r>
              <a:rPr lang="en-GB" sz="1000" dirty="0"/>
              <a:t>Enter your One Time Password, which is your </a:t>
            </a:r>
            <a:r>
              <a:rPr lang="en-GB" sz="1000" b="1" dirty="0">
                <a:solidFill>
                  <a:srgbClr val="F38B00"/>
                </a:solidFill>
              </a:rPr>
              <a:t>Home Postcode</a:t>
            </a:r>
            <a:r>
              <a:rPr lang="en-GB" sz="1000" dirty="0"/>
              <a:t>, all </a:t>
            </a:r>
            <a:r>
              <a:rPr lang="en-GB" sz="1000" b="1" dirty="0">
                <a:solidFill>
                  <a:srgbClr val="F38B00"/>
                </a:solidFill>
              </a:rPr>
              <a:t>Upper Cases</a:t>
            </a:r>
            <a:r>
              <a:rPr lang="en-GB" sz="1000" dirty="0"/>
              <a:t> and </a:t>
            </a:r>
            <a:r>
              <a:rPr lang="en-GB" sz="1000" b="1" dirty="0">
                <a:solidFill>
                  <a:srgbClr val="F38B00"/>
                </a:solidFill>
              </a:rPr>
              <a:t>no spaces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85CB9F-9F0C-A9E5-2A61-3AB714009DE0}"/>
              </a:ext>
            </a:extLst>
          </p:cNvPr>
          <p:cNvSpPr txBox="1">
            <a:spLocks/>
          </p:cNvSpPr>
          <p:nvPr/>
        </p:nvSpPr>
        <p:spPr>
          <a:xfrm>
            <a:off x="5024123" y="842780"/>
            <a:ext cx="4357984" cy="4430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5:</a:t>
            </a:r>
            <a:r>
              <a:rPr lang="en-GB" sz="1000" dirty="0"/>
              <a:t> Select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Continue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6: </a:t>
            </a:r>
            <a:r>
              <a:rPr lang="en-GB" sz="1000" dirty="0"/>
              <a:t>Create your </a:t>
            </a:r>
            <a:r>
              <a:rPr lang="en-GB" sz="1000" b="1" dirty="0">
                <a:solidFill>
                  <a:srgbClr val="F38B00"/>
                </a:solidFill>
              </a:rPr>
              <a:t>TELUS Health Account </a:t>
            </a:r>
            <a:r>
              <a:rPr lang="en-GB" sz="1000" dirty="0"/>
              <a:t>adding</a:t>
            </a:r>
            <a:r>
              <a:rPr lang="en-GB" sz="1000" b="1" dirty="0"/>
              <a:t>: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First Name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Last Name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Add a new password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7: </a:t>
            </a:r>
            <a:r>
              <a:rPr lang="en-GB" sz="1000" dirty="0"/>
              <a:t>Select</a:t>
            </a:r>
            <a:r>
              <a:rPr lang="en-GB" sz="1000" b="1" dirty="0"/>
              <a:t> ‘</a:t>
            </a:r>
            <a:r>
              <a:rPr lang="en-GB" sz="1000" b="1" dirty="0">
                <a:solidFill>
                  <a:srgbClr val="F38B00"/>
                </a:solidFill>
              </a:rPr>
              <a:t>Next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8: </a:t>
            </a:r>
            <a:r>
              <a:rPr lang="en-GB" sz="1000" dirty="0"/>
              <a:t>Review and Read the Privacy information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dirty="0"/>
              <a:t>confirm and accept terms and conditions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9: </a:t>
            </a:r>
            <a:r>
              <a:rPr lang="en-GB" sz="1000" dirty="0"/>
              <a:t>Select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Sign up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EB9DE-B56E-3A4B-49BB-EB73A8954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280179"/>
            <a:ext cx="1101651" cy="1403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332D0-BAF5-787E-E02D-6D7E1B148106}"/>
              </a:ext>
            </a:extLst>
          </p:cNvPr>
          <p:cNvSpPr/>
          <p:nvPr/>
        </p:nvSpPr>
        <p:spPr>
          <a:xfrm>
            <a:off x="2965748" y="1711011"/>
            <a:ext cx="1046743" cy="2470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AEF01-63CE-1939-229D-0E1970B1B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080" y="3350046"/>
            <a:ext cx="1124511" cy="1353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ADE6FD-A562-58D3-5D10-ABC64788C69C}"/>
              </a:ext>
            </a:extLst>
          </p:cNvPr>
          <p:cNvSpPr/>
          <p:nvPr/>
        </p:nvSpPr>
        <p:spPr>
          <a:xfrm>
            <a:off x="2933849" y="4026805"/>
            <a:ext cx="1078642" cy="213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AC2E7-0AEB-49C2-6C25-CB9F0C7F4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923" y="1759936"/>
            <a:ext cx="1572689" cy="1698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4B542A-EB54-51AD-4C69-A2006F627055}"/>
              </a:ext>
            </a:extLst>
          </p:cNvPr>
          <p:cNvCxnSpPr>
            <a:cxnSpLocks/>
          </p:cNvCxnSpPr>
          <p:nvPr/>
        </p:nvCxnSpPr>
        <p:spPr>
          <a:xfrm flipV="1">
            <a:off x="2270760" y="1848171"/>
            <a:ext cx="640080" cy="10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6C0145-19D4-1389-CEAA-5981B44211A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29840" y="3925458"/>
            <a:ext cx="326240" cy="10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3FC7C2-5FD4-98C8-3BEC-69CC76256414}"/>
              </a:ext>
            </a:extLst>
          </p:cNvPr>
          <p:cNvCxnSpPr/>
          <p:nvPr/>
        </p:nvCxnSpPr>
        <p:spPr>
          <a:xfrm>
            <a:off x="6059240" y="1848171"/>
            <a:ext cx="951160" cy="24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1EEAD9-F28D-52E2-8A15-B94DD08D8D8A}"/>
              </a:ext>
            </a:extLst>
          </p:cNvPr>
          <p:cNvCxnSpPr/>
          <p:nvPr/>
        </p:nvCxnSpPr>
        <p:spPr>
          <a:xfrm>
            <a:off x="6114150" y="2119337"/>
            <a:ext cx="1631117" cy="14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A0F7C8-1877-A603-A0C0-D9531AD3BF26}"/>
              </a:ext>
            </a:extLst>
          </p:cNvPr>
          <p:cNvCxnSpPr/>
          <p:nvPr/>
        </p:nvCxnSpPr>
        <p:spPr>
          <a:xfrm>
            <a:off x="6225540" y="2484120"/>
            <a:ext cx="784860" cy="48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5F7E0A-B6CA-2B49-3C88-975219C33092}"/>
              </a:ext>
            </a:extLst>
          </p:cNvPr>
          <p:cNvSpPr txBox="1"/>
          <p:nvPr/>
        </p:nvSpPr>
        <p:spPr>
          <a:xfrm>
            <a:off x="-4489" y="1510785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29FAC-AFDC-F501-1E3E-12A81F6975E6}"/>
              </a:ext>
            </a:extLst>
          </p:cNvPr>
          <p:cNvSpPr txBox="1"/>
          <p:nvPr/>
        </p:nvSpPr>
        <p:spPr>
          <a:xfrm>
            <a:off x="-4489" y="2763017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BAE59-6DD0-CCD7-CDF2-A740ACE92070}"/>
              </a:ext>
            </a:extLst>
          </p:cNvPr>
          <p:cNvSpPr txBox="1"/>
          <p:nvPr/>
        </p:nvSpPr>
        <p:spPr>
          <a:xfrm>
            <a:off x="-4489" y="3419008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0FD6DB-8667-AC45-B7DD-B1812DF68632}"/>
              </a:ext>
            </a:extLst>
          </p:cNvPr>
          <p:cNvSpPr txBox="1"/>
          <p:nvPr/>
        </p:nvSpPr>
        <p:spPr>
          <a:xfrm>
            <a:off x="4807248" y="593472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006E8-514A-997B-44BE-A745060639DF}"/>
              </a:ext>
            </a:extLst>
          </p:cNvPr>
          <p:cNvSpPr txBox="1"/>
          <p:nvPr/>
        </p:nvSpPr>
        <p:spPr>
          <a:xfrm>
            <a:off x="4807248" y="1150620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3A31C8-D9BE-865D-984F-34213F1B2433}"/>
              </a:ext>
            </a:extLst>
          </p:cNvPr>
          <p:cNvSpPr txBox="1"/>
          <p:nvPr/>
        </p:nvSpPr>
        <p:spPr>
          <a:xfrm>
            <a:off x="4807248" y="2919752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163C38-8787-9578-10AC-97B04F834C22}"/>
              </a:ext>
            </a:extLst>
          </p:cNvPr>
          <p:cNvSpPr txBox="1"/>
          <p:nvPr/>
        </p:nvSpPr>
        <p:spPr>
          <a:xfrm>
            <a:off x="4808462" y="3545921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13D93-9B92-ED41-2F60-9FCEBDA6F231}"/>
              </a:ext>
            </a:extLst>
          </p:cNvPr>
          <p:cNvSpPr txBox="1"/>
          <p:nvPr/>
        </p:nvSpPr>
        <p:spPr>
          <a:xfrm>
            <a:off x="4807248" y="4274860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42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E5A70-A32D-F7F7-DB9B-7914D9374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980" y="1200923"/>
            <a:ext cx="5181600" cy="582168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/>
              <a:t>Step 1: </a:t>
            </a:r>
            <a:r>
              <a:rPr lang="en-GB" sz="1000" dirty="0"/>
              <a:t>Login to </a:t>
            </a:r>
            <a:r>
              <a:rPr lang="en-GB" sz="1000" b="1" dirty="0">
                <a:solidFill>
                  <a:srgbClr val="F38B00"/>
                </a:solidFill>
              </a:rPr>
              <a:t>TELUS Health</a:t>
            </a:r>
          </a:p>
          <a:p>
            <a:pPr marL="0" indent="0">
              <a:buNone/>
            </a:pPr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None/>
            </a:pPr>
            <a:r>
              <a:rPr lang="en-GB" sz="1000" b="1" dirty="0"/>
              <a:t>Step 2: </a:t>
            </a:r>
            <a:r>
              <a:rPr lang="en-GB" sz="1000" dirty="0"/>
              <a:t>Click on the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Mirror Icon</a:t>
            </a:r>
            <a:r>
              <a:rPr lang="en-GB" sz="1000" b="1" dirty="0"/>
              <a:t>’ </a:t>
            </a:r>
            <a:r>
              <a:rPr lang="en-GB" sz="1000" dirty="0"/>
              <a:t>and</a:t>
            </a:r>
            <a:r>
              <a:rPr lang="en-GB" sz="1000" b="1" dirty="0"/>
              <a:t> select ‘</a:t>
            </a:r>
            <a:r>
              <a:rPr lang="en-GB" sz="1000" b="1" dirty="0">
                <a:solidFill>
                  <a:srgbClr val="F38B00"/>
                </a:solidFill>
              </a:rPr>
              <a:t>Profile</a:t>
            </a:r>
            <a:r>
              <a:rPr lang="en-GB" sz="1000" b="1" dirty="0"/>
              <a:t>’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3:</a:t>
            </a:r>
            <a:r>
              <a:rPr lang="en-GB" sz="1000" dirty="0"/>
              <a:t> Select ‘</a:t>
            </a:r>
            <a:r>
              <a:rPr lang="en-GB" sz="1000" b="1" dirty="0">
                <a:solidFill>
                  <a:srgbClr val="F38B00"/>
                </a:solidFill>
              </a:rPr>
              <a:t>Family</a:t>
            </a:r>
            <a:r>
              <a:rPr lang="en-GB" sz="1000" dirty="0"/>
              <a:t>’</a:t>
            </a:r>
            <a:endParaRPr lang="en-GB" sz="1000" b="1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7B7D53-AD7B-01AD-CEDF-DA64C61B63D7}"/>
              </a:ext>
            </a:extLst>
          </p:cNvPr>
          <p:cNvGrpSpPr/>
          <p:nvPr/>
        </p:nvGrpSpPr>
        <p:grpSpPr>
          <a:xfrm>
            <a:off x="1810848" y="3840480"/>
            <a:ext cx="1160359" cy="1265472"/>
            <a:chOff x="3753207" y="5410679"/>
            <a:chExt cx="1118501" cy="1219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FAEE951-0F7A-3E92-69EB-38E9A353F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871"/>
            <a:stretch/>
          </p:blipFill>
          <p:spPr>
            <a:xfrm>
              <a:off x="3753207" y="5410679"/>
              <a:ext cx="1118501" cy="121982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02297C-B8AE-4683-1BAF-17D06B278262}"/>
                </a:ext>
              </a:extLst>
            </p:cNvPr>
            <p:cNvSpPr/>
            <p:nvPr/>
          </p:nvSpPr>
          <p:spPr>
            <a:xfrm>
              <a:off x="3753207" y="6308725"/>
              <a:ext cx="1118501" cy="321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33124A-225A-8D97-6953-3A1C9A9002D6}"/>
              </a:ext>
            </a:extLst>
          </p:cNvPr>
          <p:cNvSpPr txBox="1"/>
          <p:nvPr/>
        </p:nvSpPr>
        <p:spPr>
          <a:xfrm>
            <a:off x="8537" y="924047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B63E4-F141-12D0-B136-C66F9A2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3" y="173039"/>
            <a:ext cx="6565847" cy="722311"/>
          </a:xfrm>
        </p:spPr>
        <p:txBody>
          <a:bodyPr/>
          <a:lstStyle/>
          <a:p>
            <a:r>
              <a:rPr lang="en-GB" dirty="0"/>
              <a:t> How to Add Friends and Family to TELUS Health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5F7E0A-B6CA-2B49-3C88-975219C33092}"/>
              </a:ext>
            </a:extLst>
          </p:cNvPr>
          <p:cNvSpPr txBox="1"/>
          <p:nvPr/>
        </p:nvSpPr>
        <p:spPr>
          <a:xfrm>
            <a:off x="8537" y="1456069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29FAC-AFDC-F501-1E3E-12A81F6975E6}"/>
              </a:ext>
            </a:extLst>
          </p:cNvPr>
          <p:cNvSpPr txBox="1"/>
          <p:nvPr/>
        </p:nvSpPr>
        <p:spPr>
          <a:xfrm>
            <a:off x="8537" y="4080856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BAE59-6DD0-CCD7-CDF2-A740ACE92070}"/>
              </a:ext>
            </a:extLst>
          </p:cNvPr>
          <p:cNvSpPr txBox="1"/>
          <p:nvPr/>
        </p:nvSpPr>
        <p:spPr>
          <a:xfrm>
            <a:off x="4612669" y="653478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0FD6DB-8667-AC45-B7DD-B1812DF68632}"/>
              </a:ext>
            </a:extLst>
          </p:cNvPr>
          <p:cNvSpPr txBox="1"/>
          <p:nvPr/>
        </p:nvSpPr>
        <p:spPr>
          <a:xfrm>
            <a:off x="4612669" y="2529918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006E8-514A-997B-44BE-A745060639DF}"/>
              </a:ext>
            </a:extLst>
          </p:cNvPr>
          <p:cNvSpPr txBox="1"/>
          <p:nvPr/>
        </p:nvSpPr>
        <p:spPr>
          <a:xfrm>
            <a:off x="4622543" y="4387412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C0413F7-ACCB-A368-6BE6-2DB3DAC6A238}"/>
              </a:ext>
            </a:extLst>
          </p:cNvPr>
          <p:cNvSpPr txBox="1">
            <a:spLocks/>
          </p:cNvSpPr>
          <p:nvPr/>
        </p:nvSpPr>
        <p:spPr>
          <a:xfrm>
            <a:off x="4842986" y="925447"/>
            <a:ext cx="2209056" cy="5933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4:</a:t>
            </a:r>
            <a:r>
              <a:rPr lang="en-GB" sz="1000" dirty="0"/>
              <a:t> Select ‘</a:t>
            </a:r>
            <a:r>
              <a:rPr lang="en-GB" sz="1000" b="1" dirty="0">
                <a:solidFill>
                  <a:srgbClr val="F38B00"/>
                </a:solidFill>
              </a:rPr>
              <a:t>Invite Family Members</a:t>
            </a:r>
            <a:r>
              <a:rPr lang="en-GB" sz="1000" b="1" dirty="0"/>
              <a:t>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5: </a:t>
            </a:r>
            <a:r>
              <a:rPr lang="en-GB" sz="1000" dirty="0"/>
              <a:t>Add The following: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Family member personal email address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Confirm you have approval for invite</a:t>
            </a:r>
          </a:p>
          <a:p>
            <a:r>
              <a:rPr lang="en-GB" sz="1000" b="1" dirty="0">
                <a:solidFill>
                  <a:srgbClr val="F38B00"/>
                </a:solidFill>
              </a:rPr>
              <a:t>Family members must be over 18 years of age</a:t>
            </a:r>
          </a:p>
          <a:p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6: </a:t>
            </a:r>
            <a:r>
              <a:rPr lang="en-GB" sz="1000" dirty="0"/>
              <a:t>Select</a:t>
            </a:r>
            <a:r>
              <a:rPr lang="en-GB" sz="1000" b="1" dirty="0">
                <a:solidFill>
                  <a:srgbClr val="F38B00"/>
                </a:solidFill>
              </a:rPr>
              <a:t> ‘Send Invitation’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67B932-6897-3187-EF88-6B8C9E5FBD8E}"/>
              </a:ext>
            </a:extLst>
          </p:cNvPr>
          <p:cNvGrpSpPr/>
          <p:nvPr/>
        </p:nvGrpSpPr>
        <p:grpSpPr>
          <a:xfrm>
            <a:off x="623780" y="2055082"/>
            <a:ext cx="3191200" cy="1675867"/>
            <a:chOff x="838200" y="1501775"/>
            <a:chExt cx="4867157" cy="255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1A0831-891C-5F03-50A6-13ACF6752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501775"/>
              <a:ext cx="4867157" cy="2556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AEE901-59E7-1DC6-3229-DABC920BCD27}"/>
                </a:ext>
              </a:extLst>
            </p:cNvPr>
            <p:cNvSpPr/>
            <p:nvPr/>
          </p:nvSpPr>
          <p:spPr>
            <a:xfrm>
              <a:off x="5359659" y="1501775"/>
              <a:ext cx="335280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81EC81-3A81-1217-CB08-FC07F1BB944E}"/>
                </a:ext>
              </a:extLst>
            </p:cNvPr>
            <p:cNvSpPr/>
            <p:nvPr/>
          </p:nvSpPr>
          <p:spPr>
            <a:xfrm>
              <a:off x="4460240" y="1806575"/>
              <a:ext cx="335280" cy="1847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0318A3-B873-C628-2345-6C759C4D1BFC}"/>
              </a:ext>
            </a:extLst>
          </p:cNvPr>
          <p:cNvGrpSpPr/>
          <p:nvPr/>
        </p:nvGrpSpPr>
        <p:grpSpPr>
          <a:xfrm>
            <a:off x="5243651" y="1349744"/>
            <a:ext cx="2843189" cy="1290938"/>
            <a:chOff x="5574500" y="1177942"/>
            <a:chExt cx="2843189" cy="1290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EC25E6F-221F-9B5A-D4ED-29A10769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4500" y="1177942"/>
              <a:ext cx="2843189" cy="1290938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34C7D0-2833-1FF7-3CFC-0C2FC3BA1E02}"/>
                </a:ext>
              </a:extLst>
            </p:cNvPr>
            <p:cNvSpPr/>
            <p:nvPr/>
          </p:nvSpPr>
          <p:spPr>
            <a:xfrm>
              <a:off x="6835140" y="2041739"/>
              <a:ext cx="721540" cy="1905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F3FE52-B90B-D150-86D2-7D8ECBB18D9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879974" y="1896516"/>
            <a:ext cx="1708346" cy="25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77CB35-6CAB-E855-DE85-91131B0FB183}"/>
              </a:ext>
            </a:extLst>
          </p:cNvPr>
          <p:cNvCxnSpPr>
            <a:cxnSpLocks/>
          </p:cNvCxnSpPr>
          <p:nvPr/>
        </p:nvCxnSpPr>
        <p:spPr>
          <a:xfrm>
            <a:off x="3060733" y="1919376"/>
            <a:ext cx="72742" cy="36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E3D7C7-03B9-7204-DAB5-CE49D9F051D8}"/>
              </a:ext>
            </a:extLst>
          </p:cNvPr>
          <p:cNvCxnSpPr>
            <a:cxnSpLocks/>
          </p:cNvCxnSpPr>
          <p:nvPr/>
        </p:nvCxnSpPr>
        <p:spPr>
          <a:xfrm>
            <a:off x="1493191" y="4572000"/>
            <a:ext cx="259409" cy="278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04C4E7-28BC-4962-BBB1-887554CCF8FC}"/>
              </a:ext>
            </a:extLst>
          </p:cNvPr>
          <p:cNvGrpSpPr/>
          <p:nvPr/>
        </p:nvGrpSpPr>
        <p:grpSpPr>
          <a:xfrm>
            <a:off x="6846396" y="2836474"/>
            <a:ext cx="1794304" cy="1935659"/>
            <a:chOff x="7120716" y="2836474"/>
            <a:chExt cx="1794304" cy="193565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786AC7-1772-590E-2D32-0FD73F96F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7125" y="2836474"/>
              <a:ext cx="1723912" cy="19356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7AECB17-911E-23CA-133E-4D8306E9D3E9}"/>
                </a:ext>
              </a:extLst>
            </p:cNvPr>
            <p:cNvSpPr/>
            <p:nvPr/>
          </p:nvSpPr>
          <p:spPr>
            <a:xfrm>
              <a:off x="7120716" y="4351020"/>
              <a:ext cx="1794304" cy="2588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B5EAE0-6302-2BCD-B7D8-A8C490B00765}"/>
              </a:ext>
            </a:extLst>
          </p:cNvPr>
          <p:cNvCxnSpPr>
            <a:endCxn id="54" idx="1"/>
          </p:cNvCxnSpPr>
          <p:nvPr/>
        </p:nvCxnSpPr>
        <p:spPr>
          <a:xfrm flipV="1">
            <a:off x="6330502" y="4480439"/>
            <a:ext cx="515894" cy="183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E2887FB-0BC2-EC8A-355A-647F5C3EAE7B}"/>
              </a:ext>
            </a:extLst>
          </p:cNvPr>
          <p:cNvCxnSpPr>
            <a:endCxn id="34" idx="1"/>
          </p:cNvCxnSpPr>
          <p:nvPr/>
        </p:nvCxnSpPr>
        <p:spPr>
          <a:xfrm>
            <a:off x="5593080" y="1200923"/>
            <a:ext cx="911211" cy="1107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E5A70-A32D-F7F7-DB9B-7914D9374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980" y="915173"/>
            <a:ext cx="5181600" cy="5821680"/>
          </a:xfrm>
        </p:spPr>
        <p:txBody>
          <a:bodyPr/>
          <a:lstStyle/>
          <a:p>
            <a:pPr marL="0" indent="0">
              <a:buNone/>
            </a:pPr>
            <a:r>
              <a:rPr lang="en-GB" sz="1000" b="1" dirty="0"/>
              <a:t>Step 1: </a:t>
            </a:r>
            <a:r>
              <a:rPr lang="en-GB" sz="1000" dirty="0"/>
              <a:t>Login to </a:t>
            </a:r>
            <a:r>
              <a:rPr lang="en-GB" sz="1000" b="1" dirty="0">
                <a:solidFill>
                  <a:srgbClr val="F38B00"/>
                </a:solidFill>
              </a:rPr>
              <a:t>TELUS Health</a:t>
            </a:r>
          </a:p>
          <a:p>
            <a:pPr marL="0" indent="0">
              <a:buNone/>
            </a:pPr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None/>
            </a:pPr>
            <a:r>
              <a:rPr lang="en-GB" sz="1000" b="1" dirty="0"/>
              <a:t>Step 2: </a:t>
            </a:r>
            <a:r>
              <a:rPr lang="en-GB" sz="1000" dirty="0"/>
              <a:t>On your </a:t>
            </a:r>
            <a:r>
              <a:rPr lang="en-GB" sz="1000" b="1" dirty="0">
                <a:solidFill>
                  <a:srgbClr val="F38B00"/>
                </a:solidFill>
              </a:rPr>
              <a:t>Home Page </a:t>
            </a:r>
            <a:r>
              <a:rPr lang="en-GB" sz="1000" b="1" dirty="0"/>
              <a:t>g</a:t>
            </a:r>
            <a:r>
              <a:rPr lang="en-GB" sz="1000" dirty="0"/>
              <a:t>o to </a:t>
            </a:r>
            <a:r>
              <a:rPr lang="en-GB" sz="1000" b="1" dirty="0"/>
              <a:t>‘</a:t>
            </a:r>
            <a:r>
              <a:rPr lang="en-GB" sz="1000" b="1" dirty="0">
                <a:solidFill>
                  <a:srgbClr val="F38B00"/>
                </a:solidFill>
              </a:rPr>
              <a:t>Give Recognition</a:t>
            </a:r>
            <a:r>
              <a:rPr lang="en-GB" sz="1000" b="1" dirty="0"/>
              <a:t>’</a:t>
            </a:r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Step 3:</a:t>
            </a:r>
            <a:r>
              <a:rPr lang="en-GB" sz="1000" dirty="0"/>
              <a:t> Search colleague name that you would like to recognise</a:t>
            </a:r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3124A-225A-8D97-6953-3A1C9A9002D6}"/>
              </a:ext>
            </a:extLst>
          </p:cNvPr>
          <p:cNvSpPr txBox="1"/>
          <p:nvPr/>
        </p:nvSpPr>
        <p:spPr>
          <a:xfrm>
            <a:off x="8537" y="638297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B63E4-F141-12D0-B136-C66F9A2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3" y="173039"/>
            <a:ext cx="6565847" cy="722311"/>
          </a:xfrm>
        </p:spPr>
        <p:txBody>
          <a:bodyPr/>
          <a:lstStyle/>
          <a:p>
            <a:r>
              <a:rPr lang="en-GB" dirty="0"/>
              <a:t>How to Give Recognition to Colleagues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5F7E0A-B6CA-2B49-3C88-975219C33092}"/>
              </a:ext>
            </a:extLst>
          </p:cNvPr>
          <p:cNvSpPr txBox="1"/>
          <p:nvPr/>
        </p:nvSpPr>
        <p:spPr>
          <a:xfrm>
            <a:off x="8537" y="1170319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29FAC-AFDC-F501-1E3E-12A81F6975E6}"/>
              </a:ext>
            </a:extLst>
          </p:cNvPr>
          <p:cNvSpPr txBox="1"/>
          <p:nvPr/>
        </p:nvSpPr>
        <p:spPr>
          <a:xfrm>
            <a:off x="8537" y="3795106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BAE59-6DD0-CCD7-CDF2-A740ACE92070}"/>
              </a:ext>
            </a:extLst>
          </p:cNvPr>
          <p:cNvSpPr txBox="1"/>
          <p:nvPr/>
        </p:nvSpPr>
        <p:spPr>
          <a:xfrm>
            <a:off x="4602561" y="653478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0FD6DB-8667-AC45-B7DD-B1812DF68632}"/>
              </a:ext>
            </a:extLst>
          </p:cNvPr>
          <p:cNvSpPr txBox="1"/>
          <p:nvPr/>
        </p:nvSpPr>
        <p:spPr>
          <a:xfrm>
            <a:off x="4602561" y="1453016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006E8-514A-997B-44BE-A745060639DF}"/>
              </a:ext>
            </a:extLst>
          </p:cNvPr>
          <p:cNvSpPr txBox="1"/>
          <p:nvPr/>
        </p:nvSpPr>
        <p:spPr>
          <a:xfrm>
            <a:off x="4602561" y="2346962"/>
            <a:ext cx="1040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>
                    <a:lumMod val="75000"/>
                    <a:alpha val="24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n-US" sz="4400" dirty="0">
              <a:solidFill>
                <a:schemeClr val="bg1">
                  <a:lumMod val="75000"/>
                  <a:alpha val="24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C0413F7-ACCB-A368-6BE6-2DB3DAC6A238}"/>
              </a:ext>
            </a:extLst>
          </p:cNvPr>
          <p:cNvSpPr txBox="1">
            <a:spLocks/>
          </p:cNvSpPr>
          <p:nvPr/>
        </p:nvSpPr>
        <p:spPr>
          <a:xfrm>
            <a:off x="4842985" y="925447"/>
            <a:ext cx="2478077" cy="5933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83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F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1" dirty="0"/>
              <a:t>Step 4:</a:t>
            </a:r>
            <a:r>
              <a:rPr lang="en-GB" sz="1000" dirty="0"/>
              <a:t> Select the Badge for recognition:</a:t>
            </a: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00" b="1" dirty="0"/>
              <a:t>Step 5: </a:t>
            </a:r>
            <a:r>
              <a:rPr lang="en-GB" sz="1000" dirty="0"/>
              <a:t>Write a comment for your colleague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None/>
            </a:pPr>
            <a:r>
              <a:rPr lang="en-GB" sz="1000" b="1" dirty="0"/>
              <a:t>Step 6: </a:t>
            </a:r>
            <a:r>
              <a:rPr lang="en-GB" sz="1000" dirty="0"/>
              <a:t>Select</a:t>
            </a:r>
            <a:r>
              <a:rPr lang="en-GB" sz="1000" b="1" dirty="0"/>
              <a:t> ‘</a:t>
            </a:r>
            <a:r>
              <a:rPr lang="en-GB" sz="1000" b="1" dirty="0">
                <a:solidFill>
                  <a:srgbClr val="F38B00"/>
                </a:solidFill>
              </a:rPr>
              <a:t>Give Recognition</a:t>
            </a:r>
            <a:r>
              <a:rPr lang="en-GB" sz="1000" b="1" dirty="0"/>
              <a:t>’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b="1" dirty="0">
              <a:solidFill>
                <a:srgbClr val="F38B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1A0831-891C-5F03-50A6-13ACF675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0" y="1769332"/>
            <a:ext cx="3191200" cy="16758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81EC81-3A81-1217-CB08-FC07F1BB944E}"/>
              </a:ext>
            </a:extLst>
          </p:cNvPr>
          <p:cNvSpPr/>
          <p:nvPr/>
        </p:nvSpPr>
        <p:spPr>
          <a:xfrm>
            <a:off x="1584961" y="2792729"/>
            <a:ext cx="1325880" cy="2208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77CB35-6CAB-E855-DE85-91131B0FB183}"/>
              </a:ext>
            </a:extLst>
          </p:cNvPr>
          <p:cNvCxnSpPr>
            <a:cxnSpLocks/>
          </p:cNvCxnSpPr>
          <p:nvPr/>
        </p:nvCxnSpPr>
        <p:spPr>
          <a:xfrm flipH="1">
            <a:off x="2209800" y="1633626"/>
            <a:ext cx="850933" cy="1159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B57C633-7EFB-A8C1-F2CC-37D50F3652C3}"/>
              </a:ext>
            </a:extLst>
          </p:cNvPr>
          <p:cNvGrpSpPr/>
          <p:nvPr/>
        </p:nvGrpSpPr>
        <p:grpSpPr>
          <a:xfrm>
            <a:off x="5372278" y="3240909"/>
            <a:ext cx="1578744" cy="1392283"/>
            <a:chOff x="7022126" y="3587432"/>
            <a:chExt cx="1578744" cy="13922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5DDBF5-8CE8-2D01-11FE-A637B35C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126" y="3587432"/>
              <a:ext cx="1566294" cy="13884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7AECB17-911E-23CA-133E-4D8306E9D3E9}"/>
                </a:ext>
              </a:extLst>
            </p:cNvPr>
            <p:cNvSpPr/>
            <p:nvPr/>
          </p:nvSpPr>
          <p:spPr>
            <a:xfrm>
              <a:off x="7795260" y="4720878"/>
              <a:ext cx="805610" cy="2588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B5EAE0-6302-2BCD-B7D8-A8C490B00765}"/>
              </a:ext>
            </a:extLst>
          </p:cNvPr>
          <p:cNvCxnSpPr>
            <a:cxnSpLocks/>
          </p:cNvCxnSpPr>
          <p:nvPr/>
        </p:nvCxnSpPr>
        <p:spPr>
          <a:xfrm>
            <a:off x="6323898" y="2849450"/>
            <a:ext cx="150384" cy="142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899DB1B3-8FF0-B04A-D810-B0D000A9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62" y="826764"/>
            <a:ext cx="1631958" cy="34529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0054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2">
      <a:dk1>
        <a:srgbClr val="292929"/>
      </a:dk1>
      <a:lt1>
        <a:srgbClr val="FFFFFF"/>
      </a:lt1>
      <a:dk2>
        <a:srgbClr val="E98300"/>
      </a:dk2>
      <a:lt2>
        <a:srgbClr val="FED03B"/>
      </a:lt2>
      <a:accent1>
        <a:srgbClr val="0045AC"/>
      </a:accent1>
      <a:accent2>
        <a:srgbClr val="0083BD"/>
      </a:accent2>
      <a:accent3>
        <a:srgbClr val="C75B11"/>
      </a:accent3>
      <a:accent4>
        <a:srgbClr val="9DC3DE"/>
      </a:accent4>
      <a:accent5>
        <a:srgbClr val="969696"/>
      </a:accent5>
      <a:accent6>
        <a:srgbClr val="00305E"/>
      </a:accent6>
      <a:hlink>
        <a:srgbClr val="0083BD"/>
      </a:hlink>
      <a:folHlink>
        <a:srgbClr val="E983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63582796ED84B9EBB1063C9A5D03E" ma:contentTypeVersion="24" ma:contentTypeDescription="Create a new document." ma:contentTypeScope="" ma:versionID="5ebe4be984ff24e8efd895d58859f1e0">
  <xsd:schema xmlns:xsd="http://www.w3.org/2001/XMLSchema" xmlns:xs="http://www.w3.org/2001/XMLSchema" xmlns:p="http://schemas.microsoft.com/office/2006/metadata/properties" xmlns:ns2="0501ca70-2d79-442e-bb13-ecc52393befb" xmlns:ns3="7b274695-675e-4c41-8bf9-a7687748502f" targetNamespace="http://schemas.microsoft.com/office/2006/metadata/properties" ma:root="true" ma:fieldsID="5dafaf3ee7686b00f13ba9a9266b857f" ns2:_="" ns3:_="">
    <xsd:import namespace="0501ca70-2d79-442e-bb13-ecc52393befb"/>
    <xsd:import namespace="7b274695-675e-4c41-8bf9-a768774850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tateofcontent"/>
                <xsd:element ref="ns2:LastReviewed"/>
                <xsd:element ref="ns2:Approved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humbnai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1ca70-2d79-442e-bb13-ecc52393b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teofcontent" ma:index="10" ma:displayName="State of content" ma:default="&lt;25%" ma:format="RadioButtons" ma:internalName="Stateofcontent">
      <xsd:simpleType>
        <xsd:restriction base="dms:Choice">
          <xsd:enumeration value="&lt;25%"/>
          <xsd:enumeration value="&lt;50%"/>
          <xsd:enumeration value="&lt;75%"/>
          <xsd:enumeration value="Complete"/>
        </xsd:restriction>
      </xsd:simpleType>
    </xsd:element>
    <xsd:element name="LastReviewed" ma:index="11" ma:displayName="Last Reviewed" ma:default="[today]" ma:format="DateOnly" ma:internalName="LastReviewed">
      <xsd:simpleType>
        <xsd:restriction base="dms:DateTime"/>
      </xsd:simpleType>
    </xsd:element>
    <xsd:element name="Approved" ma:index="12" ma:displayName="Approved" ma:default="0" ma:format="Dropdown" ma:internalName="Approved">
      <xsd:simpleType>
        <xsd:restriction base="dms:Boolea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5899ee2-da83-4830-8f7b-9d10e9c7ab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74695-675e-4c41-8bf9-a7687748502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69cd05b-595d-406c-9dde-30dafe11c208}" ma:internalName="TaxCatchAll" ma:showField="CatchAllData" ma:web="7b274695-675e-4c41-8bf9-a768774850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274695-675e-4c41-8bf9-a7687748502f">
      <UserInfo>
        <DisplayName>Maram Finnell</DisplayName>
        <AccountId>39</AccountId>
        <AccountType/>
      </UserInfo>
      <UserInfo>
        <DisplayName>Kristina Gray</DisplayName>
        <AccountId>248</AccountId>
        <AccountType/>
      </UserInfo>
    </SharedWithUsers>
    <TaxCatchAll xmlns="7b274695-675e-4c41-8bf9-a7687748502f" xsi:nil="true"/>
    <Stateofcontent xmlns="0501ca70-2d79-442e-bb13-ecc52393befb">&lt;25%</Stateofcontent>
    <LastReviewed xmlns="0501ca70-2d79-442e-bb13-ecc52393befb">2023-11-22T16:02:24+00:00</LastReviewed>
    <lcf76f155ced4ddcb4097134ff3c332f xmlns="0501ca70-2d79-442e-bb13-ecc52393befb">
      <Terms xmlns="http://schemas.microsoft.com/office/infopath/2007/PartnerControls"/>
    </lcf76f155ced4ddcb4097134ff3c332f>
    <Thumbnail xmlns="0501ca70-2d79-442e-bb13-ecc52393befb" xsi:nil="true"/>
    <Approved xmlns="0501ca70-2d79-442e-bb13-ecc52393befb">false</Approved>
  </documentManagement>
</p:properties>
</file>

<file path=customXml/itemProps1.xml><?xml version="1.0" encoding="utf-8"?>
<ds:datastoreItem xmlns:ds="http://schemas.openxmlformats.org/officeDocument/2006/customXml" ds:itemID="{6D67CF11-052F-4F37-AAE6-85EAABACAE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40BFDC-DF0D-49B3-A846-6D8792AB9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1ca70-2d79-442e-bb13-ecc52393befb"/>
    <ds:schemaRef ds:uri="7b274695-675e-4c41-8bf9-a76877485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D59CE-8BA8-41C1-9D1C-53FC38C2EFA6}">
  <ds:schemaRefs>
    <ds:schemaRef ds:uri="http://schemas.microsoft.com/office/2006/metadata/properties"/>
    <ds:schemaRef ds:uri="http://purl.org/dc/terms/"/>
    <ds:schemaRef ds:uri="af4becee-0589-47cd-a1de-32cd9acdf819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ceec8b2-e949-4d34-8c73-e559a6fb0f28"/>
    <ds:schemaRef ds:uri="http://www.w3.org/XML/1998/namespace"/>
    <ds:schemaRef ds:uri="http://purl.org/dc/dcmitype/"/>
    <ds:schemaRef ds:uri="7b274695-675e-4c41-8bf9-a7687748502f"/>
    <ds:schemaRef ds:uri="0501ca70-2d79-442e-bb13-ecc52393befb"/>
  </ds:schemaRefs>
</ds:datastoreItem>
</file>

<file path=docMetadata/LabelInfo.xml><?xml version="1.0" encoding="utf-8"?>
<clbl:labelList xmlns:clbl="http://schemas.microsoft.com/office/2020/mipLabelMetadata">
  <clbl:label id="{8e4a72ef-928b-45b6-a137-7ed7bb318678}" enabled="0" method="" siteId="{8e4a72ef-928b-45b6-a137-7ed7bb31867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On-screen Show (16:9)</PresentationFormat>
  <Paragraphs>139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2_Custom Design</vt:lpstr>
      <vt:lpstr>How to Download the Telus Health App</vt:lpstr>
      <vt:lpstr>How to Download the Mobile App</vt:lpstr>
      <vt:lpstr>How to Register to TELUS Health using your Work Email Address</vt:lpstr>
      <vt:lpstr>How to Register to TELUS Health using your TMG Person Number</vt:lpstr>
      <vt:lpstr> How to Add Friends and Family to TELUS Health</vt:lpstr>
      <vt:lpstr>How to Give Recognition to Colleagues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ABM Overview</dc:title>
  <dc:creator/>
  <cp:lastModifiedBy/>
  <cp:revision>3</cp:revision>
  <dcterms:created xsi:type="dcterms:W3CDTF">2018-12-14T21:26:20Z</dcterms:created>
  <dcterms:modified xsi:type="dcterms:W3CDTF">2024-01-30T12:02:38Z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048">
    <vt:lpwstr>537</vt:lpwstr>
  </property>
  <property fmtid="{D5CDD505-2E9C-101B-9397-08002B2CF9AE}" pid="3" name="AuthorIds_UIVersion_3072">
    <vt:lpwstr>58</vt:lpwstr>
  </property>
  <property fmtid="{D5CDD505-2E9C-101B-9397-08002B2CF9AE}" pid="4" name="ContentTypeId">
    <vt:lpwstr>0x01010040E63582796ED84B9EBB1063C9A5D03E</vt:lpwstr>
  </property>
  <property fmtid="{D5CDD505-2E9C-101B-9397-08002B2CF9AE}" pid="5" name="AuthorIds_UIVersion_7680">
    <vt:lpwstr>248</vt:lpwstr>
  </property>
  <property fmtid="{D5CDD505-2E9C-101B-9397-08002B2CF9AE}" pid="6" name="MediaServiceImageTags">
    <vt:lpwstr/>
  </property>
</Properties>
</file>